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>
  <p:sldMasterIdLst>
    <p:sldMasterId id="2147483648" r:id="rId1"/>
  </p:sldMasterIdLst>
  <p:notesMasterIdLst>
    <p:notesMasterId r:id="rId71"/>
  </p:notesMasterIdLst>
  <p:sldIdLst>
    <p:sldId id="288" r:id="rId2"/>
    <p:sldId id="290" r:id="rId3"/>
    <p:sldId id="289" r:id="rId4"/>
    <p:sldId id="256" r:id="rId5"/>
    <p:sldId id="259" r:id="rId6"/>
    <p:sldId id="295" r:id="rId7"/>
    <p:sldId id="296" r:id="rId8"/>
    <p:sldId id="260" r:id="rId9"/>
    <p:sldId id="261" r:id="rId10"/>
    <p:sldId id="297" r:id="rId11"/>
    <p:sldId id="298" r:id="rId12"/>
    <p:sldId id="262" r:id="rId13"/>
    <p:sldId id="263" r:id="rId14"/>
    <p:sldId id="299" r:id="rId15"/>
    <p:sldId id="264" r:id="rId16"/>
    <p:sldId id="300" r:id="rId17"/>
    <p:sldId id="265" r:id="rId18"/>
    <p:sldId id="301" r:id="rId19"/>
    <p:sldId id="302" r:id="rId20"/>
    <p:sldId id="266" r:id="rId21"/>
    <p:sldId id="303" r:id="rId22"/>
    <p:sldId id="267" r:id="rId23"/>
    <p:sldId id="304" r:id="rId24"/>
    <p:sldId id="268" r:id="rId25"/>
    <p:sldId id="305" r:id="rId26"/>
    <p:sldId id="269" r:id="rId27"/>
    <p:sldId id="270" r:id="rId28"/>
    <p:sldId id="306" r:id="rId29"/>
    <p:sldId id="271" r:id="rId30"/>
    <p:sldId id="307" r:id="rId31"/>
    <p:sldId id="308" r:id="rId32"/>
    <p:sldId id="294" r:id="rId33"/>
    <p:sldId id="309" r:id="rId34"/>
    <p:sldId id="310" r:id="rId35"/>
    <p:sldId id="273" r:id="rId36"/>
    <p:sldId id="274" r:id="rId37"/>
    <p:sldId id="311" r:id="rId38"/>
    <p:sldId id="312" r:id="rId39"/>
    <p:sldId id="275" r:id="rId40"/>
    <p:sldId id="276" r:id="rId41"/>
    <p:sldId id="313" r:id="rId42"/>
    <p:sldId id="314" r:id="rId43"/>
    <p:sldId id="277" r:id="rId44"/>
    <p:sldId id="278" r:id="rId45"/>
    <p:sldId id="315" r:id="rId46"/>
    <p:sldId id="279" r:id="rId47"/>
    <p:sldId id="316" r:id="rId48"/>
    <p:sldId id="280" r:id="rId49"/>
    <p:sldId id="317" r:id="rId50"/>
    <p:sldId id="318" r:id="rId51"/>
    <p:sldId id="281" r:id="rId52"/>
    <p:sldId id="319" r:id="rId53"/>
    <p:sldId id="282" r:id="rId54"/>
    <p:sldId id="320" r:id="rId55"/>
    <p:sldId id="283" r:id="rId56"/>
    <p:sldId id="321" r:id="rId57"/>
    <p:sldId id="284" r:id="rId58"/>
    <p:sldId id="285" r:id="rId59"/>
    <p:sldId id="322" r:id="rId60"/>
    <p:sldId id="286" r:id="rId61"/>
    <p:sldId id="323" r:id="rId62"/>
    <p:sldId id="324" r:id="rId63"/>
    <p:sldId id="287" r:id="rId64"/>
    <p:sldId id="258" r:id="rId65"/>
    <p:sldId id="325" r:id="rId66"/>
    <p:sldId id="291" r:id="rId67"/>
    <p:sldId id="292" r:id="rId68"/>
    <p:sldId id="326" r:id="rId69"/>
    <p:sldId id="293" r:id="rId70"/>
  </p:sldIdLst>
  <p:sldSz cx="9144000" cy="6858000" type="screen4x3"/>
  <p:notesSz cx="6858000" cy="9144000"/>
  <p:embeddedFontLst>
    <p:embeddedFont>
      <p:font typeface="Comic Sans MS" panose="030F0702030302020204" pitchFamily="66" charset="0"/>
      <p:regular r:id="rId72"/>
      <p:bold r:id="rId73"/>
    </p:embeddedFont>
    <p:embeddedFont>
      <p:font typeface="Arial Black" panose="020B0A04020102020204" pitchFamily="34" charset="0"/>
      <p:bold r:id="rId74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969696"/>
    <a:srgbClr val="060606"/>
    <a:srgbClr val="4D4D4D"/>
    <a:srgbClr val="336699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551" autoAdjust="0"/>
    <p:restoredTop sz="94660"/>
  </p:normalViewPr>
  <p:slideViewPr>
    <p:cSldViewPr>
      <p:cViewPr varScale="1">
        <p:scale>
          <a:sx n="92" d="100"/>
          <a:sy n="92" d="100"/>
        </p:scale>
        <p:origin x="66" y="4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35" d="100"/>
          <a:sy n="35" d="100"/>
        </p:scale>
        <p:origin x="-1524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font" Target="fonts/font2.fntdata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1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F0C197B9-7B95-4D25-AA3D-3E9C515434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4654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9854A5-0FF4-4E50-A71D-5E1FC8000FEA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516692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ED522B-D047-489B-8589-6485ACDB1F53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467405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FAD380-7A2B-4098-A7C7-EE7FE697402F}" type="slidenum">
              <a:rPr lang="en-US" smtClean="0"/>
              <a:pPr/>
              <a:t>66</a:t>
            </a:fld>
            <a:endParaRPr lang="en-US" smtClean="0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731449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B9C1E2-9101-490F-8520-0FCDC4379B55}" type="slidenum">
              <a:rPr lang="en-US" smtClean="0"/>
              <a:pPr/>
              <a:t>67</a:t>
            </a:fld>
            <a:endParaRPr lang="en-US" smtClean="0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663627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B6D2B3-85E9-401F-977E-D49A2F89AD38}" type="slidenum">
              <a:rPr lang="en-US" smtClean="0"/>
              <a:pPr/>
              <a:t>68</a:t>
            </a:fld>
            <a:endParaRPr lang="en-US" smtClean="0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255542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986266-0178-4D1B-97F5-12B42DFB55FA}" type="slidenum">
              <a:rPr lang="en-US" smtClean="0"/>
              <a:pPr/>
              <a:t>69</a:t>
            </a:fld>
            <a:endParaRPr lang="en-US" smtClean="0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77646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096EFD-3C7C-4434-A0C5-F3A7B9AB43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0D271C-5B53-4672-B935-E85E4D321E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6A079-6BC4-4B80-BCA1-F48237D3CD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241A8E-C95B-4FF0-8ED7-41FDB020B4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624AFF-B631-418E-A192-EBFD11C5AD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63BF9B-87E6-468B-8D77-5B7674A16D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46401F-7C58-499F-9C3A-018C3185EA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5E9B9E-BB6F-4704-B358-609F027F8F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145609-FE61-47D3-9771-FCE7C3EAE2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784F97-6A42-4E05-8E48-515BA3667B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10C83A-A387-407C-B38B-114A2D0108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pPr>
              <a:defRPr/>
            </a:pPr>
            <a:fld id="{BC182649-75A6-4450-90D0-55BBAAC7C5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 advClick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8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22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24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26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28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3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Relationship Id="rId4" Type="http://schemas.openxmlformats.org/officeDocument/2006/relationships/audio" Target="../media/audio2.wav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32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33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" Target="slide35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" Target="slide37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" Target="slide39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25.xml"/><Relationship Id="rId13" Type="http://schemas.openxmlformats.org/officeDocument/2006/relationships/slide" Target="slide17.xml"/><Relationship Id="rId18" Type="http://schemas.openxmlformats.org/officeDocument/2006/relationships/slide" Target="slide9.xml"/><Relationship Id="rId26" Type="http://schemas.openxmlformats.org/officeDocument/2006/relationships/slide" Target="slide31.xml"/><Relationship Id="rId39" Type="http://schemas.openxmlformats.org/officeDocument/2006/relationships/oleObject" Target="../embeddings/oleObject1.bin"/><Relationship Id="rId3" Type="http://schemas.openxmlformats.org/officeDocument/2006/relationships/slideLayout" Target="../slideLayouts/slideLayout1.xml"/><Relationship Id="rId21" Type="http://schemas.openxmlformats.org/officeDocument/2006/relationships/slide" Target="slide40.xml"/><Relationship Id="rId34" Type="http://schemas.openxmlformats.org/officeDocument/2006/relationships/slide" Target="slide54.xml"/><Relationship Id="rId7" Type="http://schemas.openxmlformats.org/officeDocument/2006/relationships/slide" Target="slide15.xml"/><Relationship Id="rId12" Type="http://schemas.openxmlformats.org/officeDocument/2006/relationships/slide" Target="slide7.xml"/><Relationship Id="rId17" Type="http://schemas.openxmlformats.org/officeDocument/2006/relationships/slide" Target="slide58.xml"/><Relationship Id="rId25" Type="http://schemas.openxmlformats.org/officeDocument/2006/relationships/slide" Target="slide21.xml"/><Relationship Id="rId33" Type="http://schemas.openxmlformats.org/officeDocument/2006/relationships/slide" Target="slide44.xml"/><Relationship Id="rId38" Type="http://schemas.openxmlformats.org/officeDocument/2006/relationships/slide" Target="slide66.xml"/><Relationship Id="rId2" Type="http://schemas.openxmlformats.org/officeDocument/2006/relationships/vmlDrawing" Target="../drawings/vmlDrawing1.vml"/><Relationship Id="rId16" Type="http://schemas.openxmlformats.org/officeDocument/2006/relationships/slide" Target="slide48.xml"/><Relationship Id="rId20" Type="http://schemas.openxmlformats.org/officeDocument/2006/relationships/slide" Target="slide29.xml"/><Relationship Id="rId29" Type="http://schemas.openxmlformats.org/officeDocument/2006/relationships/slide" Target="slide62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3.png"/><Relationship Id="rId11" Type="http://schemas.openxmlformats.org/officeDocument/2006/relationships/slide" Target="slide56.xml"/><Relationship Id="rId24" Type="http://schemas.openxmlformats.org/officeDocument/2006/relationships/slide" Target="slide11.xml"/><Relationship Id="rId32" Type="http://schemas.openxmlformats.org/officeDocument/2006/relationships/slide" Target="slide34.xml"/><Relationship Id="rId37" Type="http://schemas.openxmlformats.org/officeDocument/2006/relationships/image" Target="../media/image4.png"/><Relationship Id="rId40" Type="http://schemas.openxmlformats.org/officeDocument/2006/relationships/image" Target="../media/image1.png"/><Relationship Id="rId5" Type="http://schemas.openxmlformats.org/officeDocument/2006/relationships/image" Target="../media/image2.png"/><Relationship Id="rId15" Type="http://schemas.openxmlformats.org/officeDocument/2006/relationships/slide" Target="slide38.xml"/><Relationship Id="rId23" Type="http://schemas.openxmlformats.org/officeDocument/2006/relationships/slide" Target="slide60.xml"/><Relationship Id="rId28" Type="http://schemas.openxmlformats.org/officeDocument/2006/relationships/slide" Target="slide52.xml"/><Relationship Id="rId36" Type="http://schemas.openxmlformats.org/officeDocument/2006/relationships/audio" Target="../media/audio2.wav"/><Relationship Id="rId10" Type="http://schemas.openxmlformats.org/officeDocument/2006/relationships/slide" Target="slide46.xml"/><Relationship Id="rId19" Type="http://schemas.openxmlformats.org/officeDocument/2006/relationships/slide" Target="slide19.xml"/><Relationship Id="rId31" Type="http://schemas.openxmlformats.org/officeDocument/2006/relationships/slide" Target="slide23.xml"/><Relationship Id="rId4" Type="http://schemas.openxmlformats.org/officeDocument/2006/relationships/notesSlide" Target="../notesSlides/notesSlide2.xml"/><Relationship Id="rId9" Type="http://schemas.openxmlformats.org/officeDocument/2006/relationships/slide" Target="slide36.xml"/><Relationship Id="rId14" Type="http://schemas.openxmlformats.org/officeDocument/2006/relationships/slide" Target="slide27.xml"/><Relationship Id="rId22" Type="http://schemas.openxmlformats.org/officeDocument/2006/relationships/slide" Target="slide50.xml"/><Relationship Id="rId27" Type="http://schemas.openxmlformats.org/officeDocument/2006/relationships/slide" Target="slide42.xml"/><Relationship Id="rId30" Type="http://schemas.openxmlformats.org/officeDocument/2006/relationships/slide" Target="slide13.xml"/><Relationship Id="rId35" Type="http://schemas.openxmlformats.org/officeDocument/2006/relationships/slide" Target="slide6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" Target="slide41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" Target="slide43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" Target="slide45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" Target="slide47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" Target="slide49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" Target="slide51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" Target="slide53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" Target="slide55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" Target="slide57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slide" Target="slide59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slide" Target="slide61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slide" Target="slide63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slide" Target="slide65.xml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" Target="slide6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advClick="0" advTm="2000">
    <p:sndAc>
      <p:stSnd>
        <p:snd r:embed="rId3" name="jep3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7620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1295400" y="1600200"/>
            <a:ext cx="63246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US" sz="6600">
              <a:latin typeface="Comic Sans MS" pitchFamily="66" charset="0"/>
            </a:endParaRP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8205788" y="6397625"/>
            <a:ext cx="938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>
                <a:solidFill>
                  <a:schemeClr val="bg1"/>
                </a:solidFill>
              </a:rPr>
              <a:t>A 300</a:t>
            </a:r>
            <a:endParaRPr lang="en-US"/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1371600" y="2209800"/>
            <a:ext cx="54102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400" dirty="0" smtClean="0">
                <a:solidFill>
                  <a:schemeClr val="bg1"/>
                </a:solidFill>
              </a:rPr>
              <a:t>What is the Mediterranean Sea?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1371600" y="1143000"/>
            <a:ext cx="6324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endParaRPr lang="en-US" sz="600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8205788" y="6397625"/>
            <a:ext cx="938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>
                <a:solidFill>
                  <a:schemeClr val="bg1"/>
                </a:solidFill>
              </a:rPr>
              <a:t>A 400</a:t>
            </a:r>
            <a:endParaRPr lang="en-US"/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1371600" y="2209800"/>
            <a:ext cx="54102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400" dirty="0" smtClean="0">
                <a:solidFill>
                  <a:schemeClr val="bg1"/>
                </a:solidFill>
              </a:rPr>
              <a:t>Italy is located in this region of Europe.  </a:t>
            </a:r>
            <a:r>
              <a:rPr lang="en-US" sz="4400" dirty="0" smtClean="0">
                <a:solidFill>
                  <a:srgbClr val="FF0000"/>
                </a:solidFill>
              </a:rPr>
              <a:t>South, East, West or North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1371600" y="990600"/>
            <a:ext cx="6324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US" sz="6000">
              <a:latin typeface="Comic Sans MS" pitchFamily="66" charset="0"/>
            </a:endParaRP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8205788" y="6397625"/>
            <a:ext cx="938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>
                <a:solidFill>
                  <a:schemeClr val="bg1"/>
                </a:solidFill>
              </a:rPr>
              <a:t>A 400</a:t>
            </a:r>
            <a:endParaRPr lang="en-US"/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1371600" y="2209800"/>
            <a:ext cx="54102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400" dirty="0">
                <a:solidFill>
                  <a:schemeClr val="bg1"/>
                </a:solidFill>
              </a:rPr>
              <a:t>What </a:t>
            </a:r>
            <a:r>
              <a:rPr lang="en-US" sz="4400" dirty="0" smtClean="0">
                <a:solidFill>
                  <a:schemeClr val="bg1"/>
                </a:solidFill>
              </a:rPr>
              <a:t>is Southern Europe?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1371600" y="1066800"/>
            <a:ext cx="6324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US" sz="540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8205788" y="6397625"/>
            <a:ext cx="938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>
                <a:solidFill>
                  <a:schemeClr val="bg1"/>
                </a:solidFill>
              </a:rPr>
              <a:t>A 500</a:t>
            </a:r>
            <a:endParaRPr lang="en-US"/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1371600" y="2209800"/>
            <a:ext cx="54102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400" dirty="0" smtClean="0">
                <a:solidFill>
                  <a:schemeClr val="bg1"/>
                </a:solidFill>
              </a:rPr>
              <a:t>Norway and Sweden are located in this region of Europe. </a:t>
            </a:r>
            <a:r>
              <a:rPr lang="en-US" sz="4400" dirty="0" smtClean="0">
                <a:solidFill>
                  <a:srgbClr val="FF0000"/>
                </a:solidFill>
              </a:rPr>
              <a:t>North, South, East or West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1371600" y="1447800"/>
            <a:ext cx="63246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US" sz="6600">
              <a:latin typeface="Comic Sans MS" pitchFamily="66" charset="0"/>
            </a:endParaRP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8205788" y="6397625"/>
            <a:ext cx="938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>
                <a:solidFill>
                  <a:schemeClr val="bg1"/>
                </a:solidFill>
              </a:rPr>
              <a:t>A 500</a:t>
            </a:r>
            <a:endParaRPr lang="en-US"/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1371600" y="2209800"/>
            <a:ext cx="54102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400" dirty="0">
                <a:solidFill>
                  <a:schemeClr val="bg1"/>
                </a:solidFill>
              </a:rPr>
              <a:t>What </a:t>
            </a:r>
            <a:r>
              <a:rPr lang="en-US" sz="4400" dirty="0" smtClean="0">
                <a:solidFill>
                  <a:schemeClr val="bg1"/>
                </a:solidFill>
              </a:rPr>
              <a:t>is Northern Europe?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1371600" y="1295400"/>
            <a:ext cx="6324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endParaRPr lang="en-US" sz="540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8213725" y="6397625"/>
            <a:ext cx="920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>
                <a:solidFill>
                  <a:schemeClr val="bg1"/>
                </a:solidFill>
              </a:rPr>
              <a:t>B 100</a:t>
            </a:r>
            <a:endParaRPr lang="en-US"/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1371600" y="2209800"/>
            <a:ext cx="54102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400" dirty="0" smtClean="0">
                <a:solidFill>
                  <a:schemeClr val="bg1"/>
                </a:solidFill>
              </a:rPr>
              <a:t>Making and spending money.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1371600" y="1219200"/>
            <a:ext cx="6324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US" sz="6000">
              <a:latin typeface="Comic Sans MS" pitchFamily="66" charset="0"/>
            </a:endParaRP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8213725" y="6397625"/>
            <a:ext cx="920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>
                <a:solidFill>
                  <a:schemeClr val="bg1"/>
                </a:solidFill>
              </a:rPr>
              <a:t>B 100</a:t>
            </a:r>
            <a:endParaRPr lang="en-US"/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1371600" y="2209800"/>
            <a:ext cx="54102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400" dirty="0">
                <a:solidFill>
                  <a:schemeClr val="bg1"/>
                </a:solidFill>
              </a:rPr>
              <a:t>What is </a:t>
            </a:r>
            <a:r>
              <a:rPr lang="en-US" sz="4400" dirty="0" smtClean="0">
                <a:solidFill>
                  <a:schemeClr val="bg1"/>
                </a:solidFill>
              </a:rPr>
              <a:t>economy.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1295400" y="685800"/>
            <a:ext cx="6324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endParaRPr lang="en-US" sz="440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8213725" y="6397625"/>
            <a:ext cx="920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>
                <a:solidFill>
                  <a:schemeClr val="bg1"/>
                </a:solidFill>
              </a:rPr>
              <a:t>B 200</a:t>
            </a:r>
            <a:endParaRPr lang="en-US"/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1371600" y="2209800"/>
            <a:ext cx="54102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400" dirty="0" smtClean="0">
                <a:solidFill>
                  <a:schemeClr val="bg1"/>
                </a:solidFill>
              </a:rPr>
              <a:t>The union in Europe that 27 countries have joined for mostly Economic purposes.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381000" y="1828800"/>
            <a:ext cx="8382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US" sz="4800">
              <a:latin typeface="Comic Sans MS" pitchFamily="66" charset="0"/>
            </a:endParaRP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8213725" y="6397625"/>
            <a:ext cx="920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>
                <a:solidFill>
                  <a:schemeClr val="bg1"/>
                </a:solidFill>
              </a:rPr>
              <a:t>B 200</a:t>
            </a:r>
            <a:endParaRPr lang="en-US"/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1371600" y="2209800"/>
            <a:ext cx="5410200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400" dirty="0" smtClean="0">
                <a:solidFill>
                  <a:schemeClr val="bg1"/>
                </a:solidFill>
              </a:rPr>
              <a:t>What is the European Union?</a:t>
            </a:r>
            <a:endParaRPr lang="en-US" sz="4400" dirty="0">
              <a:solidFill>
                <a:schemeClr val="bg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685800" y="762000"/>
            <a:ext cx="7696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US" sz="440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8213725" y="6397625"/>
            <a:ext cx="920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>
                <a:solidFill>
                  <a:schemeClr val="bg1"/>
                </a:solidFill>
              </a:rPr>
              <a:t>B 300</a:t>
            </a:r>
            <a:endParaRPr lang="en-US"/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1371600" y="2209800"/>
            <a:ext cx="54102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400" dirty="0" smtClean="0">
                <a:solidFill>
                  <a:schemeClr val="bg1"/>
                </a:solidFill>
              </a:rPr>
              <a:t>A person that has an idea about a new business or product and creates it.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838200"/>
            <a:ext cx="7772400" cy="1143000"/>
          </a:xfrm>
        </p:spPr>
        <p:txBody>
          <a:bodyPr/>
          <a:lstStyle/>
          <a:p>
            <a:r>
              <a:rPr lang="en-US" sz="8000" smtClean="0">
                <a:solidFill>
                  <a:schemeClr val="tx1"/>
                </a:solidFill>
                <a:latin typeface="Arial Black" pitchFamily="34" charset="0"/>
              </a:rPr>
              <a:t>THIS</a:t>
            </a:r>
            <a:r>
              <a:rPr lang="en-US" smtClean="0"/>
              <a:t> </a:t>
            </a:r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685800" y="2438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8000">
                <a:latin typeface="Arial Black" pitchFamily="34" charset="0"/>
              </a:rPr>
              <a:t>IS</a:t>
            </a:r>
            <a:r>
              <a:rPr lang="en-US" sz="44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38917" name="WordArt 5"/>
          <p:cNvSpPr>
            <a:spLocks noChangeArrowheads="1" noChangeShapeType="1" noTextEdit="1"/>
          </p:cNvSpPr>
          <p:nvPr/>
        </p:nvSpPr>
        <p:spPr bwMode="auto">
          <a:xfrm>
            <a:off x="990600" y="3962400"/>
            <a:ext cx="7391400" cy="1962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"/>
              <a:lightRig rig="legacyNormal3" dir="b"/>
            </a:scene3d>
            <a:sp3d extrusionH="887400" prstMaterial="legacyMetal">
              <a:extrusionClr>
                <a:srgbClr val="FFFFFF"/>
              </a:extrusionClr>
            </a:sp3d>
          </a:bodyPr>
          <a:lstStyle/>
          <a:p>
            <a:pPr algn="ctr"/>
            <a:r>
              <a:rPr lang="en-US" sz="9600" kern="10" spc="-48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EAEAEA"/>
                    </a:gs>
                    <a:gs pos="17999">
                      <a:srgbClr val="777777"/>
                    </a:gs>
                    <a:gs pos="31000">
                      <a:srgbClr val="292929"/>
                    </a:gs>
                    <a:gs pos="33000">
                      <a:srgbClr val="B2B2B2"/>
                    </a:gs>
                    <a:gs pos="37000">
                      <a:srgbClr val="FFFFFF"/>
                    </a:gs>
                    <a:gs pos="78999">
                      <a:srgbClr val="5F5F5F"/>
                    </a:gs>
                    <a:gs pos="87000">
                      <a:srgbClr val="5F5F5F"/>
                    </a:gs>
                    <a:gs pos="100000">
                      <a:srgbClr val="CBCBCB"/>
                    </a:gs>
                  </a:gsLst>
                  <a:lin ang="18900000" scaled="1"/>
                </a:gradFill>
                <a:latin typeface="Arial Black"/>
              </a:rPr>
              <a:t>Jeopardy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 autoUpdateAnimBg="0"/>
      <p:bldP spid="38915" grpId="0" autoUpdateAnimBg="0"/>
      <p:bldP spid="3891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457200" y="2667000"/>
            <a:ext cx="853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US" sz="5400">
              <a:latin typeface="Comic Sans MS" pitchFamily="66" charset="0"/>
            </a:endParaRP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8213725" y="6397625"/>
            <a:ext cx="920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>
                <a:solidFill>
                  <a:schemeClr val="bg1"/>
                </a:solidFill>
              </a:rPr>
              <a:t>B 300</a:t>
            </a:r>
            <a:endParaRPr lang="en-US"/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1371600" y="2209800"/>
            <a:ext cx="54102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400" dirty="0">
                <a:solidFill>
                  <a:schemeClr val="bg1"/>
                </a:solidFill>
              </a:rPr>
              <a:t>What is </a:t>
            </a:r>
            <a:r>
              <a:rPr lang="en-US" sz="4400" dirty="0" smtClean="0">
                <a:solidFill>
                  <a:schemeClr val="bg1"/>
                </a:solidFill>
              </a:rPr>
              <a:t>an entrepreneur?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1066800" y="609600"/>
            <a:ext cx="7239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endParaRPr lang="en-US" sz="4800"/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8213725" y="6397625"/>
            <a:ext cx="920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>
                <a:solidFill>
                  <a:schemeClr val="bg1"/>
                </a:solidFill>
              </a:rPr>
              <a:t>B 400</a:t>
            </a:r>
            <a:endParaRPr lang="en-US"/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1371600" y="2209800"/>
            <a:ext cx="54102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400" dirty="0" smtClean="0">
                <a:solidFill>
                  <a:schemeClr val="bg1"/>
                </a:solidFill>
              </a:rPr>
              <a:t>Two means of transportation that have helped the European Union’s success</a:t>
            </a:r>
            <a:r>
              <a:rPr lang="en-US" sz="4400" dirty="0" smtClean="0">
                <a:solidFill>
                  <a:schemeClr val="bg1"/>
                </a:solidFill>
              </a:rPr>
              <a:t>. (Not by Foot)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381000" y="1295400"/>
            <a:ext cx="85344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US" sz="4800">
              <a:latin typeface="Comic Sans MS" pitchFamily="66" charset="0"/>
            </a:endParaRP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8213725" y="6397625"/>
            <a:ext cx="920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>
                <a:solidFill>
                  <a:schemeClr val="bg1"/>
                </a:solidFill>
              </a:rPr>
              <a:t>B 400</a:t>
            </a:r>
            <a:endParaRPr lang="en-US"/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1371600" y="2209800"/>
            <a:ext cx="54102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400" dirty="0">
                <a:solidFill>
                  <a:schemeClr val="bg1"/>
                </a:solidFill>
              </a:rPr>
              <a:t>What </a:t>
            </a:r>
            <a:r>
              <a:rPr lang="en-US" sz="4400" dirty="0" smtClean="0">
                <a:solidFill>
                  <a:schemeClr val="bg1"/>
                </a:solidFill>
              </a:rPr>
              <a:t>are ships, highways/vehicles, trains?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762000" y="533400"/>
            <a:ext cx="71628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endParaRPr lang="en-US" sz="480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8213725" y="6397625"/>
            <a:ext cx="920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>
                <a:solidFill>
                  <a:schemeClr val="bg1"/>
                </a:solidFill>
              </a:rPr>
              <a:t>B 500</a:t>
            </a:r>
            <a:endParaRPr lang="en-US"/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1371600" y="2209800"/>
            <a:ext cx="54102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400" dirty="0" smtClean="0">
                <a:solidFill>
                  <a:schemeClr val="bg1"/>
                </a:solidFill>
              </a:rPr>
              <a:t>A goal of the European Union that is not directly tied to the economy.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609600" y="1066800"/>
            <a:ext cx="80772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US" sz="4800">
              <a:latin typeface="Comic Sans MS" pitchFamily="66" charset="0"/>
            </a:endParaRPr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8213725" y="6397625"/>
            <a:ext cx="920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>
                <a:solidFill>
                  <a:schemeClr val="bg1"/>
                </a:solidFill>
              </a:rPr>
              <a:t>B 500</a:t>
            </a:r>
            <a:endParaRPr lang="en-US"/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1371600" y="2209800"/>
            <a:ext cx="54102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400" dirty="0">
                <a:solidFill>
                  <a:schemeClr val="bg1"/>
                </a:solidFill>
              </a:rPr>
              <a:t>What </a:t>
            </a:r>
            <a:r>
              <a:rPr lang="en-US" sz="4400" dirty="0" smtClean="0">
                <a:solidFill>
                  <a:schemeClr val="bg1"/>
                </a:solidFill>
              </a:rPr>
              <a:t>is cooperation between countries/peace, </a:t>
            </a:r>
            <a:r>
              <a:rPr lang="en-US" sz="4400" dirty="0" smtClean="0">
                <a:solidFill>
                  <a:schemeClr val="bg1"/>
                </a:solidFill>
              </a:rPr>
              <a:t>limited </a:t>
            </a:r>
            <a:r>
              <a:rPr lang="en-US" sz="4400" dirty="0" err="1" smtClean="0">
                <a:solidFill>
                  <a:schemeClr val="bg1"/>
                </a:solidFill>
              </a:rPr>
              <a:t>govs</a:t>
            </a:r>
            <a:r>
              <a:rPr lang="en-US" sz="4400" dirty="0" smtClean="0">
                <a:solidFill>
                  <a:schemeClr val="bg1"/>
                </a:solidFill>
              </a:rPr>
              <a:t>., healthier </a:t>
            </a:r>
            <a:r>
              <a:rPr lang="en-US" sz="4400" dirty="0" smtClean="0">
                <a:solidFill>
                  <a:schemeClr val="bg1"/>
                </a:solidFill>
              </a:rPr>
              <a:t>nation…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1066800" y="914400"/>
            <a:ext cx="73914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endParaRPr lang="en-US" sz="480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8213725" y="6397625"/>
            <a:ext cx="920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>
                <a:solidFill>
                  <a:schemeClr val="bg1"/>
                </a:solidFill>
              </a:rPr>
              <a:t>C 100</a:t>
            </a:r>
            <a:endParaRPr lang="en-US"/>
          </a:p>
        </p:txBody>
      </p:sp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1371600" y="2209800"/>
            <a:ext cx="54102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400" dirty="0" smtClean="0">
                <a:solidFill>
                  <a:schemeClr val="bg1"/>
                </a:solidFill>
              </a:rPr>
              <a:t>At the end wars these are signed as a sign of cooperation between countries.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026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43011" name="Text Box 1027"/>
          <p:cNvSpPr txBox="1">
            <a:spLocks noChangeArrowheads="1"/>
          </p:cNvSpPr>
          <p:nvPr/>
        </p:nvSpPr>
        <p:spPr bwMode="auto">
          <a:xfrm>
            <a:off x="1371600" y="1143000"/>
            <a:ext cx="6324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US" sz="540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43012" name="Text Box 1028"/>
          <p:cNvSpPr txBox="1">
            <a:spLocks noChangeArrowheads="1"/>
          </p:cNvSpPr>
          <p:nvPr/>
        </p:nvSpPr>
        <p:spPr bwMode="auto">
          <a:xfrm>
            <a:off x="8213725" y="6397625"/>
            <a:ext cx="920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>
                <a:solidFill>
                  <a:schemeClr val="bg1"/>
                </a:solidFill>
              </a:rPr>
              <a:t>C 100</a:t>
            </a:r>
            <a:endParaRPr lang="en-US"/>
          </a:p>
        </p:txBody>
      </p:sp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1371600" y="2209800"/>
            <a:ext cx="54102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400" dirty="0" smtClean="0">
                <a:solidFill>
                  <a:schemeClr val="bg1"/>
                </a:solidFill>
              </a:rPr>
              <a:t>What are treaties?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1447800" y="533400"/>
            <a:ext cx="6324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endParaRPr lang="en-US" sz="540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8213725" y="6397625"/>
            <a:ext cx="920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>
                <a:solidFill>
                  <a:schemeClr val="bg1"/>
                </a:solidFill>
              </a:rPr>
              <a:t>C 200</a:t>
            </a:r>
            <a:endParaRPr lang="en-US"/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1371600" y="2209800"/>
            <a:ext cx="54102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400" dirty="0" smtClean="0">
                <a:solidFill>
                  <a:schemeClr val="bg1"/>
                </a:solidFill>
              </a:rPr>
              <a:t>Word that is defined as a </a:t>
            </a:r>
            <a:r>
              <a:rPr lang="en-US" sz="4400" dirty="0" smtClean="0">
                <a:solidFill>
                  <a:schemeClr val="bg1"/>
                </a:solidFill>
              </a:rPr>
              <a:t>strong loyalty to one’s own nation.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685800" y="1219200"/>
            <a:ext cx="73914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US" sz="4800">
              <a:latin typeface="Comic Sans MS" pitchFamily="66" charset="0"/>
            </a:endParaRP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8213725" y="6397625"/>
            <a:ext cx="920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>
                <a:solidFill>
                  <a:schemeClr val="bg1"/>
                </a:solidFill>
              </a:rPr>
              <a:t>C 200</a:t>
            </a:r>
            <a:endParaRPr lang="en-US"/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1371600" y="2209800"/>
            <a:ext cx="54102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400" dirty="0">
                <a:solidFill>
                  <a:schemeClr val="bg1"/>
                </a:solidFill>
              </a:rPr>
              <a:t>What is </a:t>
            </a:r>
            <a:r>
              <a:rPr lang="en-US" sz="4400" dirty="0" smtClean="0">
                <a:solidFill>
                  <a:schemeClr val="bg1"/>
                </a:solidFill>
              </a:rPr>
              <a:t>nationalism?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1447800" y="914400"/>
            <a:ext cx="6324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US" sz="5400">
              <a:latin typeface="Comic Sans MS" pitchFamily="66" charset="0"/>
            </a:endParaRP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8213725" y="6397625"/>
            <a:ext cx="920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>
                <a:solidFill>
                  <a:schemeClr val="bg1"/>
                </a:solidFill>
              </a:rPr>
              <a:t>C 300</a:t>
            </a:r>
            <a:endParaRPr lang="en-US"/>
          </a:p>
        </p:txBody>
      </p:sp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1371600" y="2209800"/>
            <a:ext cx="54102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400" dirty="0" smtClean="0">
                <a:solidFill>
                  <a:schemeClr val="bg1"/>
                </a:solidFill>
              </a:rPr>
              <a:t>This happened to Germany when World War II was over.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000" y="838200"/>
            <a:ext cx="4038600" cy="1143000"/>
          </a:xfrm>
        </p:spPr>
        <p:txBody>
          <a:bodyPr/>
          <a:lstStyle/>
          <a:p>
            <a:pPr algn="l"/>
            <a:r>
              <a:rPr lang="en-US" sz="8000" smtClean="0">
                <a:solidFill>
                  <a:schemeClr val="tx1"/>
                </a:solidFill>
                <a:latin typeface="Arial Black" pitchFamily="34" charset="0"/>
              </a:rPr>
              <a:t> With</a:t>
            </a:r>
            <a:r>
              <a:rPr lang="en-US" sz="8000" smtClean="0">
                <a:solidFill>
                  <a:schemeClr val="tx1"/>
                </a:solidFill>
              </a:rPr>
              <a:t>     </a:t>
            </a:r>
            <a:endParaRPr lang="en-US" smtClean="0"/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685800" y="2438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8000">
                <a:latin typeface="Arial Black" pitchFamily="34" charset="0"/>
              </a:rPr>
              <a:t>Host...</a:t>
            </a:r>
            <a:r>
              <a:rPr lang="en-US" sz="44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4343400" y="838200"/>
            <a:ext cx="4191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sz="8000">
                <a:latin typeface="Arial Black" pitchFamily="34" charset="0"/>
              </a:rPr>
              <a:t>Your</a:t>
            </a:r>
            <a:r>
              <a:rPr lang="en-US" sz="8000"/>
              <a:t>     </a:t>
            </a:r>
            <a:endParaRPr lang="en-US" sz="4400">
              <a:solidFill>
                <a:schemeClr val="tx2"/>
              </a:solidFill>
            </a:endParaRPr>
          </a:p>
        </p:txBody>
      </p:sp>
      <p:sp>
        <p:nvSpPr>
          <p:cNvPr id="37898" name="WordArt 10"/>
          <p:cNvSpPr>
            <a:spLocks noChangeArrowheads="1" noChangeShapeType="1" noTextEdit="1"/>
          </p:cNvSpPr>
          <p:nvPr/>
        </p:nvSpPr>
        <p:spPr bwMode="auto">
          <a:xfrm>
            <a:off x="990600" y="4191000"/>
            <a:ext cx="7286625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"/>
              <a:lightRig rig="legacyNormal3" dir="b"/>
            </a:scene3d>
            <a:sp3d extrusionH="887400" prstMaterial="legacyMetal">
              <a:extrusionClr>
                <a:srgbClr val="FFFFFF"/>
              </a:extrusionClr>
            </a:sp3d>
          </a:bodyPr>
          <a:lstStyle/>
          <a:p>
            <a:pPr algn="ctr"/>
            <a:r>
              <a:rPr lang="en-US" sz="8000" kern="10" spc="-40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EAEAEA"/>
                    </a:gs>
                    <a:gs pos="17999">
                      <a:srgbClr val="777777"/>
                    </a:gs>
                    <a:gs pos="31000">
                      <a:srgbClr val="292929"/>
                    </a:gs>
                    <a:gs pos="33000">
                      <a:srgbClr val="B2B2B2"/>
                    </a:gs>
                    <a:gs pos="37000">
                      <a:srgbClr val="FFFFFF"/>
                    </a:gs>
                    <a:gs pos="78999">
                      <a:srgbClr val="5F5F5F"/>
                    </a:gs>
                    <a:gs pos="87000">
                      <a:srgbClr val="5F5F5F"/>
                    </a:gs>
                    <a:gs pos="100000">
                      <a:srgbClr val="CBCBCB"/>
                    </a:gs>
                  </a:gsLst>
                  <a:lin ang="18900000" scaled="1"/>
                </a:gradFill>
                <a:latin typeface="Arial Black"/>
              </a:rPr>
              <a:t>Mr. Younts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6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2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700"/>
                            </p:stCondLst>
                            <p:childTnLst>
                              <p:par>
                                <p:cTn id="14" presetID="23" presetClass="entr" presetSubtype="52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 autoUpdateAnimBg="0"/>
      <p:bldP spid="37891" grpId="0" autoUpdateAnimBg="0"/>
      <p:bldP spid="37894" grpId="0" autoUpdateAnimBg="0"/>
      <p:bldP spid="3789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1371600" y="1143000"/>
            <a:ext cx="632460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US" sz="720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8213725" y="6397625"/>
            <a:ext cx="920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>
                <a:solidFill>
                  <a:schemeClr val="bg1"/>
                </a:solidFill>
              </a:rPr>
              <a:t>C 300</a:t>
            </a:r>
            <a:endParaRPr lang="en-US"/>
          </a:p>
        </p:txBody>
      </p:sp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1371600" y="2209800"/>
            <a:ext cx="54102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400" dirty="0" smtClean="0">
                <a:solidFill>
                  <a:schemeClr val="bg1"/>
                </a:solidFill>
              </a:rPr>
              <a:t>What is it was divided?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72707" name="Text Box 3"/>
          <p:cNvSpPr txBox="1">
            <a:spLocks noChangeArrowheads="1"/>
          </p:cNvSpPr>
          <p:nvPr/>
        </p:nvSpPr>
        <p:spPr bwMode="auto">
          <a:xfrm>
            <a:off x="1371600" y="1752600"/>
            <a:ext cx="6324600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9600">
                <a:solidFill>
                  <a:schemeClr val="bg1"/>
                </a:solidFill>
                <a:latin typeface="Arial Black" pitchFamily="34" charset="0"/>
              </a:rPr>
              <a:t>DAILY DOUBLE</a:t>
            </a:r>
            <a:endParaRPr lang="en-US" sz="3600"/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8213725" y="6397625"/>
            <a:ext cx="920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>
                <a:solidFill>
                  <a:schemeClr val="bg1"/>
                </a:solidFill>
              </a:rPr>
              <a:t>C 400</a:t>
            </a:r>
            <a:endParaRPr lang="en-US"/>
          </a:p>
        </p:txBody>
      </p:sp>
      <p:sp>
        <p:nvSpPr>
          <p:cNvPr id="72709" name="Text Box 5"/>
          <p:cNvSpPr txBox="1">
            <a:spLocks noChangeArrowheads="1"/>
          </p:cNvSpPr>
          <p:nvPr/>
        </p:nvSpPr>
        <p:spPr bwMode="auto">
          <a:xfrm>
            <a:off x="1371600" y="1752600"/>
            <a:ext cx="6324600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9600">
                <a:solidFill>
                  <a:schemeClr val="bg1"/>
                </a:solidFill>
                <a:latin typeface="Arial Black" pitchFamily="34" charset="0"/>
              </a:rPr>
              <a:t>DAILY DOUBLE</a:t>
            </a:r>
            <a:endParaRPr lang="en-US" sz="3600"/>
          </a:p>
        </p:txBody>
      </p:sp>
      <p:sp>
        <p:nvSpPr>
          <p:cNvPr id="72710" name="Text Box 6"/>
          <p:cNvSpPr txBox="1">
            <a:spLocks noChangeArrowheads="1"/>
          </p:cNvSpPr>
          <p:nvPr/>
        </p:nvSpPr>
        <p:spPr bwMode="auto">
          <a:xfrm>
            <a:off x="1371600" y="2819400"/>
            <a:ext cx="63246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800">
                <a:solidFill>
                  <a:schemeClr val="bg1"/>
                </a:solidFill>
              </a:rPr>
              <a:t>Place A Wager</a:t>
            </a:r>
            <a:endParaRPr lang="en-US" sz="360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 autoUpdateAnimBg="0"/>
      <p:bldP spid="72709" grpId="0" autoUpdateAnimBg="0"/>
      <p:bldP spid="72710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1371600" y="533400"/>
            <a:ext cx="6324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endParaRPr lang="en-US" sz="400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8213725" y="6397625"/>
            <a:ext cx="920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>
                <a:solidFill>
                  <a:schemeClr val="bg1"/>
                </a:solidFill>
              </a:rPr>
              <a:t>C 400</a:t>
            </a:r>
            <a:endParaRPr lang="en-US"/>
          </a:p>
        </p:txBody>
      </p:sp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609600" y="2209800"/>
            <a:ext cx="79248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400" dirty="0" smtClean="0">
                <a:solidFill>
                  <a:schemeClr val="bg1"/>
                </a:solidFill>
              </a:rPr>
              <a:t>After World War II many east nations that bordered Russia became.... 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990600" y="1371600"/>
            <a:ext cx="74676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US" sz="480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8213725" y="6397625"/>
            <a:ext cx="920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>
                <a:solidFill>
                  <a:schemeClr val="bg1"/>
                </a:solidFill>
              </a:rPr>
              <a:t>C 400</a:t>
            </a:r>
            <a:endParaRPr lang="en-US"/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1371600" y="2209800"/>
            <a:ext cx="54102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400" dirty="0" smtClean="0">
                <a:solidFill>
                  <a:schemeClr val="bg1"/>
                </a:solidFill>
              </a:rPr>
              <a:t>What is communistic?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1066800" y="533400"/>
            <a:ext cx="7162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endParaRPr lang="en-US" sz="440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8213725" y="6397625"/>
            <a:ext cx="920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>
                <a:solidFill>
                  <a:schemeClr val="bg1"/>
                </a:solidFill>
              </a:rPr>
              <a:t>C 500</a:t>
            </a:r>
            <a:endParaRPr lang="en-US"/>
          </a:p>
        </p:txBody>
      </p:sp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1371600" y="2209800"/>
            <a:ext cx="54102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400" dirty="0" smtClean="0">
                <a:solidFill>
                  <a:schemeClr val="bg1"/>
                </a:solidFill>
              </a:rPr>
              <a:t>Germany, Japan and Italy were looking to expand into </a:t>
            </a:r>
            <a:r>
              <a:rPr lang="en-US" sz="4400" dirty="0" smtClean="0">
                <a:solidFill>
                  <a:schemeClr val="bg1"/>
                </a:solidFill>
              </a:rPr>
              <a:t>these during WWII.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1447800" y="1219200"/>
            <a:ext cx="6324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US" sz="540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8213725" y="6397625"/>
            <a:ext cx="920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>
                <a:solidFill>
                  <a:schemeClr val="bg1"/>
                </a:solidFill>
              </a:rPr>
              <a:t>C 500</a:t>
            </a:r>
            <a:endParaRPr lang="en-US"/>
          </a:p>
        </p:txBody>
      </p:sp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1371600" y="2209800"/>
            <a:ext cx="54102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400" dirty="0" smtClean="0">
                <a:solidFill>
                  <a:schemeClr val="bg1"/>
                </a:solidFill>
              </a:rPr>
              <a:t>What are empires or imperialism?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1371600" y="685800"/>
            <a:ext cx="6324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endParaRPr lang="en-US" sz="600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8205788" y="6397625"/>
            <a:ext cx="938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>
                <a:solidFill>
                  <a:schemeClr val="bg1"/>
                </a:solidFill>
              </a:rPr>
              <a:t>D 100</a:t>
            </a:r>
            <a:endParaRPr lang="en-US"/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1371600" y="2209800"/>
            <a:ext cx="54102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400" dirty="0" smtClean="0">
                <a:solidFill>
                  <a:schemeClr val="bg1"/>
                </a:solidFill>
              </a:rPr>
              <a:t>Europe is sometimes called a “Peninsula of Peninsulas”.  Name two ways this could influence culture.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1371600" y="1143000"/>
            <a:ext cx="63246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US" sz="660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8205788" y="6397625"/>
            <a:ext cx="938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>
                <a:solidFill>
                  <a:schemeClr val="bg1"/>
                </a:solidFill>
              </a:rPr>
              <a:t>D 100</a:t>
            </a:r>
            <a:endParaRPr lang="en-US"/>
          </a:p>
        </p:txBody>
      </p:sp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1371600" y="2209800"/>
            <a:ext cx="54102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400" dirty="0" smtClean="0">
                <a:solidFill>
                  <a:schemeClr val="bg1"/>
                </a:solidFill>
              </a:rPr>
              <a:t>What is </a:t>
            </a:r>
            <a:r>
              <a:rPr lang="en-US" sz="4400" dirty="0" smtClean="0">
                <a:solidFill>
                  <a:schemeClr val="bg1"/>
                </a:solidFill>
              </a:rPr>
              <a:t>fishing (foods), </a:t>
            </a:r>
            <a:r>
              <a:rPr lang="en-US" sz="4400" dirty="0" smtClean="0">
                <a:solidFill>
                  <a:schemeClr val="bg1"/>
                </a:solidFill>
              </a:rPr>
              <a:t>travel by boat, cultural diffusion...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1371600" y="1143000"/>
            <a:ext cx="6324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endParaRPr lang="en-US" sz="600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8205788" y="6397625"/>
            <a:ext cx="938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>
                <a:solidFill>
                  <a:schemeClr val="bg1"/>
                </a:solidFill>
              </a:rPr>
              <a:t>D 200</a:t>
            </a:r>
            <a:endParaRPr lang="en-US"/>
          </a:p>
        </p:txBody>
      </p:sp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1371600" y="2209800"/>
            <a:ext cx="54102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400" dirty="0" smtClean="0">
                <a:solidFill>
                  <a:schemeClr val="bg1"/>
                </a:solidFill>
              </a:rPr>
              <a:t>In the 1500-1800’s, this spread much of Europe’s culture around the world.</a:t>
            </a:r>
            <a:r>
              <a:rPr lang="en-US" sz="4400" dirty="0" smtClean="0"/>
              <a:t> </a:t>
            </a:r>
            <a:endParaRPr lang="en-US" sz="44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1371600" y="838200"/>
            <a:ext cx="63246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US" sz="480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8205788" y="6397625"/>
            <a:ext cx="938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>
                <a:solidFill>
                  <a:schemeClr val="bg1"/>
                </a:solidFill>
              </a:rPr>
              <a:t>D 200</a:t>
            </a:r>
            <a:endParaRPr lang="en-US"/>
          </a:p>
        </p:txBody>
      </p:sp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1371600" y="2209800"/>
            <a:ext cx="54102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400" dirty="0">
                <a:solidFill>
                  <a:schemeClr val="bg1"/>
                </a:solidFill>
              </a:rPr>
              <a:t>What is </a:t>
            </a:r>
            <a:r>
              <a:rPr lang="en-US" sz="4400" dirty="0" smtClean="0">
                <a:solidFill>
                  <a:schemeClr val="bg1"/>
                </a:solidFill>
              </a:rPr>
              <a:t>European colonization?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12" descr="screenj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1933575"/>
            <a:ext cx="1323975" cy="10382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029" name="Text Box 45"/>
          <p:cNvSpPr txBox="1">
            <a:spLocks noChangeArrowheads="1"/>
          </p:cNvSpPr>
          <p:nvPr/>
        </p:nvSpPr>
        <p:spPr bwMode="auto">
          <a:xfrm>
            <a:off x="271463" y="2162175"/>
            <a:ext cx="10588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800" dirty="0">
                <a:solidFill>
                  <a:schemeClr val="bg1"/>
                </a:solidFill>
                <a:latin typeface="Arial Black" pitchFamily="34" charset="0"/>
                <a:hlinkClick r:id="" action="ppaction://hlinkshowjump?jump=nextslide"/>
              </a:rPr>
              <a:t>100</a:t>
            </a:r>
            <a:endParaRPr lang="en-US" dirty="0"/>
          </a:p>
        </p:txBody>
      </p:sp>
      <p:pic>
        <p:nvPicPr>
          <p:cNvPr id="1030" name="Picture 99" descr="blu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9725" y="2543175"/>
            <a:ext cx="10287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100" descr="screenj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47825" y="1933575"/>
            <a:ext cx="1323975" cy="10382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032" name="Text Box 101"/>
          <p:cNvSpPr txBox="1">
            <a:spLocks noChangeArrowheads="1"/>
          </p:cNvSpPr>
          <p:nvPr/>
        </p:nvSpPr>
        <p:spPr bwMode="auto">
          <a:xfrm>
            <a:off x="1766888" y="2162175"/>
            <a:ext cx="10588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800">
                <a:solidFill>
                  <a:schemeClr val="bg1"/>
                </a:solidFill>
                <a:latin typeface="Arial Black" pitchFamily="34" charset="0"/>
                <a:hlinkClick r:id="rId7" action="ppaction://hlinksldjump"/>
              </a:rPr>
              <a:t>100</a:t>
            </a:r>
            <a:endParaRPr lang="en-US"/>
          </a:p>
        </p:txBody>
      </p:sp>
      <p:pic>
        <p:nvPicPr>
          <p:cNvPr id="1033" name="Picture 102" descr="blu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35150" y="2543175"/>
            <a:ext cx="10287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3" descr="screenj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71825" y="1933575"/>
            <a:ext cx="1323975" cy="10382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035" name="Text Box 104"/>
          <p:cNvSpPr txBox="1">
            <a:spLocks noChangeArrowheads="1"/>
          </p:cNvSpPr>
          <p:nvPr/>
        </p:nvSpPr>
        <p:spPr bwMode="auto">
          <a:xfrm>
            <a:off x="3290888" y="2162175"/>
            <a:ext cx="10588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800">
                <a:solidFill>
                  <a:schemeClr val="bg1"/>
                </a:solidFill>
                <a:latin typeface="Arial Black" pitchFamily="34" charset="0"/>
                <a:hlinkClick r:id="rId8" action="ppaction://hlinksldjump"/>
              </a:rPr>
              <a:t>100</a:t>
            </a:r>
            <a:endParaRPr lang="en-US"/>
          </a:p>
        </p:txBody>
      </p:sp>
      <p:pic>
        <p:nvPicPr>
          <p:cNvPr id="1036" name="Picture 105" descr="blu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9150" y="2543175"/>
            <a:ext cx="10287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Picture 106" descr="screenj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95825" y="1933575"/>
            <a:ext cx="1323975" cy="10382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038" name="Text Box 107"/>
          <p:cNvSpPr txBox="1">
            <a:spLocks noChangeArrowheads="1"/>
          </p:cNvSpPr>
          <p:nvPr/>
        </p:nvSpPr>
        <p:spPr bwMode="auto">
          <a:xfrm>
            <a:off x="4814888" y="2162175"/>
            <a:ext cx="10588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800">
                <a:solidFill>
                  <a:schemeClr val="bg1"/>
                </a:solidFill>
                <a:latin typeface="Arial Black" pitchFamily="34" charset="0"/>
                <a:hlinkClick r:id="rId9" action="ppaction://hlinksldjump"/>
              </a:rPr>
              <a:t>100</a:t>
            </a:r>
            <a:endParaRPr lang="en-US"/>
          </a:p>
        </p:txBody>
      </p:sp>
      <p:pic>
        <p:nvPicPr>
          <p:cNvPr id="1039" name="Picture 108" descr="blu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83150" y="2543175"/>
            <a:ext cx="10287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0" name="Picture 109" descr="screenj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9825" y="1933575"/>
            <a:ext cx="1323975" cy="10382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041" name="Text Box 110"/>
          <p:cNvSpPr txBox="1">
            <a:spLocks noChangeArrowheads="1"/>
          </p:cNvSpPr>
          <p:nvPr/>
        </p:nvSpPr>
        <p:spPr bwMode="auto">
          <a:xfrm>
            <a:off x="6338888" y="2162175"/>
            <a:ext cx="10588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800">
                <a:solidFill>
                  <a:schemeClr val="bg1"/>
                </a:solidFill>
                <a:latin typeface="Arial Black" pitchFamily="34" charset="0"/>
                <a:hlinkClick r:id="rId10" action="ppaction://hlinksldjump"/>
              </a:rPr>
              <a:t>100</a:t>
            </a:r>
            <a:endParaRPr lang="en-US"/>
          </a:p>
        </p:txBody>
      </p:sp>
      <p:pic>
        <p:nvPicPr>
          <p:cNvPr id="1042" name="Picture 111" descr="blu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07150" y="2543175"/>
            <a:ext cx="10287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3" name="Picture 112" descr="screenj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3825" y="1933575"/>
            <a:ext cx="1323975" cy="10382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044" name="Text Box 113"/>
          <p:cNvSpPr txBox="1">
            <a:spLocks noChangeArrowheads="1"/>
          </p:cNvSpPr>
          <p:nvPr/>
        </p:nvSpPr>
        <p:spPr bwMode="auto">
          <a:xfrm>
            <a:off x="7862888" y="2162175"/>
            <a:ext cx="10588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800" dirty="0">
                <a:solidFill>
                  <a:schemeClr val="bg1"/>
                </a:solidFill>
                <a:latin typeface="Arial Black" pitchFamily="34" charset="0"/>
                <a:hlinkClick r:id="rId11" action="ppaction://hlinksldjump"/>
              </a:rPr>
              <a:t>100</a:t>
            </a:r>
            <a:endParaRPr lang="en-US" dirty="0"/>
          </a:p>
        </p:txBody>
      </p:sp>
      <p:pic>
        <p:nvPicPr>
          <p:cNvPr id="1045" name="Picture 114" descr="blu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31150" y="2543175"/>
            <a:ext cx="10287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6" name="Picture 115" descr="screenj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2924175"/>
            <a:ext cx="1323975" cy="10382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047" name="Text Box 116"/>
          <p:cNvSpPr txBox="1">
            <a:spLocks noChangeArrowheads="1"/>
          </p:cNvSpPr>
          <p:nvPr/>
        </p:nvSpPr>
        <p:spPr bwMode="auto">
          <a:xfrm>
            <a:off x="271463" y="3152775"/>
            <a:ext cx="10588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800">
                <a:solidFill>
                  <a:schemeClr val="bg1"/>
                </a:solidFill>
                <a:latin typeface="Arial Black" pitchFamily="34" charset="0"/>
                <a:hlinkClick r:id="rId12" action="ppaction://hlinksldjump"/>
              </a:rPr>
              <a:t>200</a:t>
            </a:r>
            <a:endParaRPr lang="en-US"/>
          </a:p>
        </p:txBody>
      </p:sp>
      <p:pic>
        <p:nvPicPr>
          <p:cNvPr id="1048" name="Picture 117" descr="blu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9725" y="3533775"/>
            <a:ext cx="10287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9" name="Picture 118" descr="screenj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47825" y="2924175"/>
            <a:ext cx="1323975" cy="10382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050" name="Text Box 119"/>
          <p:cNvSpPr txBox="1">
            <a:spLocks noChangeArrowheads="1"/>
          </p:cNvSpPr>
          <p:nvPr/>
        </p:nvSpPr>
        <p:spPr bwMode="auto">
          <a:xfrm>
            <a:off x="1766888" y="3152775"/>
            <a:ext cx="10588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800">
                <a:solidFill>
                  <a:schemeClr val="bg1"/>
                </a:solidFill>
                <a:latin typeface="Arial Black" pitchFamily="34" charset="0"/>
                <a:hlinkClick r:id="rId13" action="ppaction://hlinksldjump"/>
              </a:rPr>
              <a:t>200</a:t>
            </a:r>
            <a:endParaRPr lang="en-US"/>
          </a:p>
        </p:txBody>
      </p:sp>
      <p:pic>
        <p:nvPicPr>
          <p:cNvPr id="1051" name="Picture 120" descr="blu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35150" y="3533775"/>
            <a:ext cx="10287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2" name="Picture 121" descr="screenj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71825" y="2924175"/>
            <a:ext cx="1323975" cy="10382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053" name="Text Box 122"/>
          <p:cNvSpPr txBox="1">
            <a:spLocks noChangeArrowheads="1"/>
          </p:cNvSpPr>
          <p:nvPr/>
        </p:nvSpPr>
        <p:spPr bwMode="auto">
          <a:xfrm>
            <a:off x="3290888" y="3152775"/>
            <a:ext cx="10588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800">
                <a:solidFill>
                  <a:schemeClr val="bg1"/>
                </a:solidFill>
                <a:latin typeface="Arial Black" pitchFamily="34" charset="0"/>
                <a:hlinkClick r:id="rId14" action="ppaction://hlinksldjump"/>
              </a:rPr>
              <a:t>200</a:t>
            </a:r>
            <a:endParaRPr lang="en-US"/>
          </a:p>
        </p:txBody>
      </p:sp>
      <p:pic>
        <p:nvPicPr>
          <p:cNvPr id="1054" name="Picture 123" descr="blu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9150" y="3533775"/>
            <a:ext cx="10287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5" name="Picture 124" descr="screenj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95825" y="2924175"/>
            <a:ext cx="1323975" cy="10382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056" name="Text Box 125"/>
          <p:cNvSpPr txBox="1">
            <a:spLocks noChangeArrowheads="1"/>
          </p:cNvSpPr>
          <p:nvPr/>
        </p:nvSpPr>
        <p:spPr bwMode="auto">
          <a:xfrm>
            <a:off x="4814888" y="3152775"/>
            <a:ext cx="10588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800">
                <a:solidFill>
                  <a:schemeClr val="bg1"/>
                </a:solidFill>
                <a:latin typeface="Arial Black" pitchFamily="34" charset="0"/>
                <a:hlinkClick r:id="rId15" action="ppaction://hlinksldjump"/>
              </a:rPr>
              <a:t>200</a:t>
            </a:r>
            <a:endParaRPr lang="en-US"/>
          </a:p>
        </p:txBody>
      </p:sp>
      <p:pic>
        <p:nvPicPr>
          <p:cNvPr id="1057" name="Picture 126" descr="blu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83150" y="3533775"/>
            <a:ext cx="10287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8" name="Picture 127" descr="screenj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9825" y="2924175"/>
            <a:ext cx="1323975" cy="10382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059" name="Text Box 128"/>
          <p:cNvSpPr txBox="1">
            <a:spLocks noChangeArrowheads="1"/>
          </p:cNvSpPr>
          <p:nvPr/>
        </p:nvSpPr>
        <p:spPr bwMode="auto">
          <a:xfrm>
            <a:off x="6338888" y="3152775"/>
            <a:ext cx="10588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800">
                <a:solidFill>
                  <a:schemeClr val="bg1"/>
                </a:solidFill>
                <a:latin typeface="Arial Black" pitchFamily="34" charset="0"/>
                <a:hlinkClick r:id="rId16" action="ppaction://hlinksldjump"/>
              </a:rPr>
              <a:t>200</a:t>
            </a:r>
            <a:endParaRPr lang="en-US"/>
          </a:p>
        </p:txBody>
      </p:sp>
      <p:pic>
        <p:nvPicPr>
          <p:cNvPr id="1060" name="Picture 129" descr="blu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07150" y="3533775"/>
            <a:ext cx="10287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1" name="Picture 130" descr="screenj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3825" y="2924175"/>
            <a:ext cx="1323975" cy="10382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062" name="Text Box 131"/>
          <p:cNvSpPr txBox="1">
            <a:spLocks noChangeArrowheads="1"/>
          </p:cNvSpPr>
          <p:nvPr/>
        </p:nvSpPr>
        <p:spPr bwMode="auto">
          <a:xfrm>
            <a:off x="7862888" y="3152775"/>
            <a:ext cx="10588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800">
                <a:solidFill>
                  <a:schemeClr val="bg1"/>
                </a:solidFill>
                <a:latin typeface="Arial Black" pitchFamily="34" charset="0"/>
                <a:hlinkClick r:id="rId17" action="ppaction://hlinksldjump"/>
              </a:rPr>
              <a:t>200</a:t>
            </a:r>
            <a:endParaRPr lang="en-US"/>
          </a:p>
        </p:txBody>
      </p:sp>
      <p:pic>
        <p:nvPicPr>
          <p:cNvPr id="1063" name="Picture 132" descr="blu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31150" y="3533775"/>
            <a:ext cx="10287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4" name="Picture 133" descr="screenj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3914775"/>
            <a:ext cx="1323975" cy="10382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065" name="Text Box 134"/>
          <p:cNvSpPr txBox="1">
            <a:spLocks noChangeArrowheads="1"/>
          </p:cNvSpPr>
          <p:nvPr/>
        </p:nvSpPr>
        <p:spPr bwMode="auto">
          <a:xfrm>
            <a:off x="271463" y="4143375"/>
            <a:ext cx="10588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800">
                <a:solidFill>
                  <a:schemeClr val="bg1"/>
                </a:solidFill>
                <a:latin typeface="Arial Black" pitchFamily="34" charset="0"/>
                <a:hlinkClick r:id="rId18" action="ppaction://hlinksldjump"/>
              </a:rPr>
              <a:t>300</a:t>
            </a:r>
            <a:endParaRPr lang="en-US"/>
          </a:p>
        </p:txBody>
      </p:sp>
      <p:pic>
        <p:nvPicPr>
          <p:cNvPr id="1066" name="Picture 135" descr="blu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9725" y="4524375"/>
            <a:ext cx="10287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7" name="Picture 136" descr="screenj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47825" y="3914775"/>
            <a:ext cx="1323975" cy="10382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068" name="Text Box 137"/>
          <p:cNvSpPr txBox="1">
            <a:spLocks noChangeArrowheads="1"/>
          </p:cNvSpPr>
          <p:nvPr/>
        </p:nvSpPr>
        <p:spPr bwMode="auto">
          <a:xfrm>
            <a:off x="1766888" y="4143375"/>
            <a:ext cx="10588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800">
                <a:solidFill>
                  <a:schemeClr val="bg1"/>
                </a:solidFill>
                <a:latin typeface="Arial Black" pitchFamily="34" charset="0"/>
                <a:hlinkClick r:id="rId19" action="ppaction://hlinksldjump"/>
              </a:rPr>
              <a:t>300</a:t>
            </a:r>
            <a:endParaRPr lang="en-US"/>
          </a:p>
        </p:txBody>
      </p:sp>
      <p:pic>
        <p:nvPicPr>
          <p:cNvPr id="1069" name="Picture 138" descr="blu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35150" y="4524375"/>
            <a:ext cx="10287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0" name="Picture 139" descr="screenj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71825" y="3914775"/>
            <a:ext cx="1323975" cy="10382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071" name="Text Box 140"/>
          <p:cNvSpPr txBox="1">
            <a:spLocks noChangeArrowheads="1"/>
          </p:cNvSpPr>
          <p:nvPr/>
        </p:nvSpPr>
        <p:spPr bwMode="auto">
          <a:xfrm>
            <a:off x="3290888" y="4143375"/>
            <a:ext cx="10588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800">
                <a:solidFill>
                  <a:schemeClr val="bg1"/>
                </a:solidFill>
                <a:latin typeface="Arial Black" pitchFamily="34" charset="0"/>
                <a:hlinkClick r:id="rId20" action="ppaction://hlinksldjump"/>
              </a:rPr>
              <a:t>300</a:t>
            </a:r>
            <a:endParaRPr lang="en-US"/>
          </a:p>
        </p:txBody>
      </p:sp>
      <p:pic>
        <p:nvPicPr>
          <p:cNvPr id="1072" name="Picture 141" descr="blu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9150" y="4524375"/>
            <a:ext cx="10287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3" name="Picture 142" descr="screenj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95825" y="3914775"/>
            <a:ext cx="1323975" cy="10382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074" name="Text Box 143"/>
          <p:cNvSpPr txBox="1">
            <a:spLocks noChangeArrowheads="1"/>
          </p:cNvSpPr>
          <p:nvPr/>
        </p:nvSpPr>
        <p:spPr bwMode="auto">
          <a:xfrm>
            <a:off x="4814888" y="4143375"/>
            <a:ext cx="10588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800">
                <a:solidFill>
                  <a:schemeClr val="bg1"/>
                </a:solidFill>
                <a:latin typeface="Arial Black" pitchFamily="34" charset="0"/>
                <a:hlinkClick r:id="rId21" action="ppaction://hlinksldjump"/>
              </a:rPr>
              <a:t>300</a:t>
            </a:r>
            <a:endParaRPr lang="en-US"/>
          </a:p>
        </p:txBody>
      </p:sp>
      <p:pic>
        <p:nvPicPr>
          <p:cNvPr id="1075" name="Picture 144" descr="blu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83150" y="4524375"/>
            <a:ext cx="10287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6" name="Picture 145" descr="screenj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9825" y="3914775"/>
            <a:ext cx="1323975" cy="10382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077" name="Text Box 146"/>
          <p:cNvSpPr txBox="1">
            <a:spLocks noChangeArrowheads="1"/>
          </p:cNvSpPr>
          <p:nvPr/>
        </p:nvSpPr>
        <p:spPr bwMode="auto">
          <a:xfrm>
            <a:off x="6338888" y="4143375"/>
            <a:ext cx="10588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800">
                <a:solidFill>
                  <a:schemeClr val="bg1"/>
                </a:solidFill>
                <a:latin typeface="Arial Black" pitchFamily="34" charset="0"/>
                <a:hlinkClick r:id="rId22" action="ppaction://hlinksldjump"/>
              </a:rPr>
              <a:t>300</a:t>
            </a:r>
            <a:endParaRPr lang="en-US"/>
          </a:p>
        </p:txBody>
      </p:sp>
      <p:pic>
        <p:nvPicPr>
          <p:cNvPr id="1078" name="Picture 147" descr="blu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07150" y="4524375"/>
            <a:ext cx="10287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9" name="Picture 148" descr="screenj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3825" y="3914775"/>
            <a:ext cx="1323975" cy="10382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080" name="Text Box 149"/>
          <p:cNvSpPr txBox="1">
            <a:spLocks noChangeArrowheads="1"/>
          </p:cNvSpPr>
          <p:nvPr/>
        </p:nvSpPr>
        <p:spPr bwMode="auto">
          <a:xfrm>
            <a:off x="7862888" y="4143375"/>
            <a:ext cx="10588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800">
                <a:solidFill>
                  <a:schemeClr val="bg1"/>
                </a:solidFill>
                <a:latin typeface="Arial Black" pitchFamily="34" charset="0"/>
                <a:hlinkClick r:id="rId23" action="ppaction://hlinksldjump"/>
              </a:rPr>
              <a:t>300</a:t>
            </a:r>
            <a:endParaRPr lang="en-US"/>
          </a:p>
        </p:txBody>
      </p:sp>
      <p:pic>
        <p:nvPicPr>
          <p:cNvPr id="1081" name="Picture 150" descr="blu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31150" y="4524375"/>
            <a:ext cx="10287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2" name="Picture 151" descr="screenj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4905375"/>
            <a:ext cx="1323975" cy="10382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083" name="Text Box 152"/>
          <p:cNvSpPr txBox="1">
            <a:spLocks noChangeArrowheads="1"/>
          </p:cNvSpPr>
          <p:nvPr/>
        </p:nvSpPr>
        <p:spPr bwMode="auto">
          <a:xfrm>
            <a:off x="271463" y="5133975"/>
            <a:ext cx="10588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800">
                <a:solidFill>
                  <a:schemeClr val="bg1"/>
                </a:solidFill>
                <a:latin typeface="Arial Black" pitchFamily="34" charset="0"/>
                <a:hlinkClick r:id="rId24" action="ppaction://hlinksldjump"/>
              </a:rPr>
              <a:t>400</a:t>
            </a:r>
            <a:endParaRPr lang="en-US"/>
          </a:p>
        </p:txBody>
      </p:sp>
      <p:pic>
        <p:nvPicPr>
          <p:cNvPr id="1084" name="Picture 153" descr="blu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9725" y="5514975"/>
            <a:ext cx="10287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" name="Picture 154" descr="screenj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47825" y="4905375"/>
            <a:ext cx="1323975" cy="10382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086" name="Text Box 155"/>
          <p:cNvSpPr txBox="1">
            <a:spLocks noChangeArrowheads="1"/>
          </p:cNvSpPr>
          <p:nvPr/>
        </p:nvSpPr>
        <p:spPr bwMode="auto">
          <a:xfrm>
            <a:off x="1766888" y="5133975"/>
            <a:ext cx="10588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800">
                <a:solidFill>
                  <a:schemeClr val="bg1"/>
                </a:solidFill>
                <a:latin typeface="Arial Black" pitchFamily="34" charset="0"/>
                <a:hlinkClick r:id="rId25" action="ppaction://hlinksldjump"/>
              </a:rPr>
              <a:t>400</a:t>
            </a:r>
            <a:endParaRPr lang="en-US"/>
          </a:p>
        </p:txBody>
      </p:sp>
      <p:pic>
        <p:nvPicPr>
          <p:cNvPr id="1087" name="Picture 156" descr="blu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35150" y="5514975"/>
            <a:ext cx="10287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8" name="Picture 157" descr="screenj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71825" y="4905375"/>
            <a:ext cx="1323975" cy="10382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089" name="Text Box 158"/>
          <p:cNvSpPr txBox="1">
            <a:spLocks noChangeArrowheads="1"/>
          </p:cNvSpPr>
          <p:nvPr/>
        </p:nvSpPr>
        <p:spPr bwMode="auto">
          <a:xfrm>
            <a:off x="3290888" y="5133975"/>
            <a:ext cx="10588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800">
                <a:solidFill>
                  <a:schemeClr val="bg1"/>
                </a:solidFill>
                <a:latin typeface="Arial Black" pitchFamily="34" charset="0"/>
                <a:hlinkClick r:id="rId26" action="ppaction://hlinksldjump"/>
              </a:rPr>
              <a:t>400</a:t>
            </a:r>
            <a:endParaRPr lang="en-US"/>
          </a:p>
        </p:txBody>
      </p:sp>
      <p:pic>
        <p:nvPicPr>
          <p:cNvPr id="1090" name="Picture 159" descr="blu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9150" y="5514975"/>
            <a:ext cx="10287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1" name="Picture 160" descr="screenj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95825" y="4905375"/>
            <a:ext cx="1323975" cy="10382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092" name="Text Box 161"/>
          <p:cNvSpPr txBox="1">
            <a:spLocks noChangeArrowheads="1"/>
          </p:cNvSpPr>
          <p:nvPr/>
        </p:nvSpPr>
        <p:spPr bwMode="auto">
          <a:xfrm>
            <a:off x="4814888" y="5133975"/>
            <a:ext cx="10588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800">
                <a:solidFill>
                  <a:schemeClr val="bg1"/>
                </a:solidFill>
                <a:latin typeface="Arial Black" pitchFamily="34" charset="0"/>
                <a:hlinkClick r:id="rId27" action="ppaction://hlinksldjump"/>
              </a:rPr>
              <a:t>400</a:t>
            </a:r>
            <a:endParaRPr lang="en-US"/>
          </a:p>
        </p:txBody>
      </p:sp>
      <p:pic>
        <p:nvPicPr>
          <p:cNvPr id="1093" name="Picture 162" descr="blu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83150" y="5514975"/>
            <a:ext cx="10287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4" name="Picture 163" descr="screenj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9825" y="4905375"/>
            <a:ext cx="1323975" cy="10382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095" name="Text Box 164"/>
          <p:cNvSpPr txBox="1">
            <a:spLocks noChangeArrowheads="1"/>
          </p:cNvSpPr>
          <p:nvPr/>
        </p:nvSpPr>
        <p:spPr bwMode="auto">
          <a:xfrm>
            <a:off x="6338888" y="5133975"/>
            <a:ext cx="10588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800">
                <a:solidFill>
                  <a:schemeClr val="bg1"/>
                </a:solidFill>
                <a:latin typeface="Arial Black" pitchFamily="34" charset="0"/>
                <a:hlinkClick r:id="rId28" action="ppaction://hlinksldjump"/>
              </a:rPr>
              <a:t>400</a:t>
            </a:r>
            <a:endParaRPr lang="en-US"/>
          </a:p>
        </p:txBody>
      </p:sp>
      <p:pic>
        <p:nvPicPr>
          <p:cNvPr id="1096" name="Picture 165" descr="blu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07150" y="5514975"/>
            <a:ext cx="10287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7" name="Picture 166" descr="screenj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3825" y="4905375"/>
            <a:ext cx="1323975" cy="10382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098" name="Text Box 167"/>
          <p:cNvSpPr txBox="1">
            <a:spLocks noChangeArrowheads="1"/>
          </p:cNvSpPr>
          <p:nvPr/>
        </p:nvSpPr>
        <p:spPr bwMode="auto">
          <a:xfrm>
            <a:off x="7862888" y="5133975"/>
            <a:ext cx="10588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800">
                <a:solidFill>
                  <a:schemeClr val="bg1"/>
                </a:solidFill>
                <a:latin typeface="Arial Black" pitchFamily="34" charset="0"/>
                <a:hlinkClick r:id="rId29" action="ppaction://hlinksldjump"/>
              </a:rPr>
              <a:t>400</a:t>
            </a:r>
            <a:endParaRPr lang="en-US"/>
          </a:p>
        </p:txBody>
      </p:sp>
      <p:pic>
        <p:nvPicPr>
          <p:cNvPr id="1099" name="Picture 168" descr="blu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31150" y="5514975"/>
            <a:ext cx="10287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0" name="Picture 169" descr="screenj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5895975"/>
            <a:ext cx="1323975" cy="10382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101" name="Text Box 170"/>
          <p:cNvSpPr txBox="1">
            <a:spLocks noChangeArrowheads="1"/>
          </p:cNvSpPr>
          <p:nvPr/>
        </p:nvSpPr>
        <p:spPr bwMode="auto">
          <a:xfrm>
            <a:off x="304800" y="6124575"/>
            <a:ext cx="10588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800">
                <a:solidFill>
                  <a:schemeClr val="bg1"/>
                </a:solidFill>
                <a:latin typeface="Arial Black" pitchFamily="34" charset="0"/>
                <a:hlinkClick r:id="rId30" action="ppaction://hlinksldjump"/>
              </a:rPr>
              <a:t>500</a:t>
            </a:r>
            <a:endParaRPr lang="en-US"/>
          </a:p>
        </p:txBody>
      </p:sp>
      <p:pic>
        <p:nvPicPr>
          <p:cNvPr id="1102" name="Picture 171" descr="blu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9725" y="6505575"/>
            <a:ext cx="10287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3" name="Picture 172" descr="screenj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47825" y="5895975"/>
            <a:ext cx="1323975" cy="10382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104" name="Text Box 173"/>
          <p:cNvSpPr txBox="1">
            <a:spLocks noChangeArrowheads="1"/>
          </p:cNvSpPr>
          <p:nvPr/>
        </p:nvSpPr>
        <p:spPr bwMode="auto">
          <a:xfrm>
            <a:off x="1766888" y="6124575"/>
            <a:ext cx="10588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800">
                <a:solidFill>
                  <a:schemeClr val="bg1"/>
                </a:solidFill>
                <a:latin typeface="Arial Black" pitchFamily="34" charset="0"/>
                <a:hlinkClick r:id="rId31" action="ppaction://hlinksldjump"/>
              </a:rPr>
              <a:t>500</a:t>
            </a:r>
            <a:endParaRPr lang="en-US"/>
          </a:p>
        </p:txBody>
      </p:sp>
      <p:pic>
        <p:nvPicPr>
          <p:cNvPr id="1105" name="Picture 174" descr="blu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35150" y="6505575"/>
            <a:ext cx="10287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6" name="Picture 175" descr="screenj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71825" y="5895975"/>
            <a:ext cx="1323975" cy="10382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107" name="Text Box 176"/>
          <p:cNvSpPr txBox="1">
            <a:spLocks noChangeArrowheads="1"/>
          </p:cNvSpPr>
          <p:nvPr/>
        </p:nvSpPr>
        <p:spPr bwMode="auto">
          <a:xfrm>
            <a:off x="3290888" y="6124575"/>
            <a:ext cx="10588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800">
                <a:solidFill>
                  <a:schemeClr val="bg1"/>
                </a:solidFill>
                <a:latin typeface="Arial Black" pitchFamily="34" charset="0"/>
                <a:hlinkClick r:id="rId32" action="ppaction://hlinksldjump"/>
              </a:rPr>
              <a:t>500</a:t>
            </a:r>
            <a:endParaRPr lang="en-US"/>
          </a:p>
        </p:txBody>
      </p:sp>
      <p:pic>
        <p:nvPicPr>
          <p:cNvPr id="1108" name="Picture 177" descr="blu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9150" y="6505575"/>
            <a:ext cx="10287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9" name="Picture 178" descr="screenj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95825" y="5895975"/>
            <a:ext cx="1323975" cy="10382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110" name="Text Box 179"/>
          <p:cNvSpPr txBox="1">
            <a:spLocks noChangeArrowheads="1"/>
          </p:cNvSpPr>
          <p:nvPr/>
        </p:nvSpPr>
        <p:spPr bwMode="auto">
          <a:xfrm>
            <a:off x="4814888" y="6124575"/>
            <a:ext cx="10588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800">
                <a:solidFill>
                  <a:schemeClr val="bg1"/>
                </a:solidFill>
                <a:latin typeface="Arial Black" pitchFamily="34" charset="0"/>
                <a:hlinkClick r:id="rId33" action="ppaction://hlinksldjump"/>
              </a:rPr>
              <a:t>500</a:t>
            </a:r>
            <a:endParaRPr lang="en-US"/>
          </a:p>
        </p:txBody>
      </p:sp>
      <p:pic>
        <p:nvPicPr>
          <p:cNvPr id="1111" name="Picture 180" descr="blu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83150" y="6505575"/>
            <a:ext cx="10287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2" name="Picture 181" descr="screenj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9825" y="5895975"/>
            <a:ext cx="1323975" cy="10382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113" name="Text Box 182"/>
          <p:cNvSpPr txBox="1">
            <a:spLocks noChangeArrowheads="1"/>
          </p:cNvSpPr>
          <p:nvPr/>
        </p:nvSpPr>
        <p:spPr bwMode="auto">
          <a:xfrm>
            <a:off x="6338888" y="6124575"/>
            <a:ext cx="10588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800">
                <a:solidFill>
                  <a:schemeClr val="bg1"/>
                </a:solidFill>
                <a:latin typeface="Arial Black" pitchFamily="34" charset="0"/>
                <a:hlinkClick r:id="rId34" action="ppaction://hlinksldjump"/>
              </a:rPr>
              <a:t>500</a:t>
            </a:r>
            <a:endParaRPr lang="en-US"/>
          </a:p>
        </p:txBody>
      </p:sp>
      <p:pic>
        <p:nvPicPr>
          <p:cNvPr id="1114" name="Picture 183" descr="blu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07150" y="6505575"/>
            <a:ext cx="10287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5" name="Picture 184" descr="screenj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3825" y="5895975"/>
            <a:ext cx="1323975" cy="10382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116" name="Text Box 185"/>
          <p:cNvSpPr txBox="1">
            <a:spLocks noChangeArrowheads="1"/>
          </p:cNvSpPr>
          <p:nvPr/>
        </p:nvSpPr>
        <p:spPr bwMode="auto">
          <a:xfrm>
            <a:off x="7862888" y="6124575"/>
            <a:ext cx="10588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800">
                <a:solidFill>
                  <a:schemeClr val="bg1"/>
                </a:solidFill>
                <a:latin typeface="Arial Black" pitchFamily="34" charset="0"/>
                <a:hlinkClick r:id="rId35" action="ppaction://hlinksldjump"/>
              </a:rPr>
              <a:t>500</a:t>
            </a:r>
            <a:endParaRPr lang="en-US"/>
          </a:p>
        </p:txBody>
      </p:sp>
      <p:pic>
        <p:nvPicPr>
          <p:cNvPr id="1117" name="Picture 186" descr="blu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31150" y="6505575"/>
            <a:ext cx="10287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8" name="Picture 187" descr="screenj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914400"/>
            <a:ext cx="1323975" cy="10382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119" name="Picture 190" descr="screenj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47825" y="914400"/>
            <a:ext cx="1323975" cy="10382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120" name="Picture 193" descr="screenj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71825" y="914400"/>
            <a:ext cx="1323975" cy="10382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121" name="Picture 196" descr="screenj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95825" y="914400"/>
            <a:ext cx="1323975" cy="10382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122" name="Picture 199" descr="screenj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9825" y="914400"/>
            <a:ext cx="1323975" cy="10382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123" name="Picture 202" descr="screenj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3825" y="914400"/>
            <a:ext cx="1323975" cy="10382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124" name="Text Box 205"/>
          <p:cNvSpPr txBox="1">
            <a:spLocks noChangeArrowheads="1"/>
          </p:cNvSpPr>
          <p:nvPr/>
        </p:nvSpPr>
        <p:spPr bwMode="auto">
          <a:xfrm>
            <a:off x="76200" y="1219200"/>
            <a:ext cx="1447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600" dirty="0" smtClean="0">
                <a:solidFill>
                  <a:schemeClr val="bg1"/>
                </a:solidFill>
                <a:latin typeface="Arial Black" pitchFamily="34" charset="0"/>
              </a:rPr>
              <a:t>Geography</a:t>
            </a:r>
          </a:p>
          <a:p>
            <a:pPr algn="ctr" eaLnBrk="0" hangingPunct="0"/>
            <a:endParaRPr lang="en-US" sz="16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125" name="Text Box 206"/>
          <p:cNvSpPr txBox="1">
            <a:spLocks noChangeArrowheads="1"/>
          </p:cNvSpPr>
          <p:nvPr/>
        </p:nvSpPr>
        <p:spPr bwMode="auto">
          <a:xfrm>
            <a:off x="1600200" y="1219200"/>
            <a:ext cx="1447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600" dirty="0" smtClean="0">
                <a:solidFill>
                  <a:schemeClr val="bg1"/>
                </a:solidFill>
                <a:latin typeface="Arial Black" pitchFamily="34" charset="0"/>
              </a:rPr>
              <a:t>Economy</a:t>
            </a:r>
            <a:endParaRPr lang="en-US" sz="1600" dirty="0">
              <a:solidFill>
                <a:schemeClr val="bg1"/>
              </a:solidFill>
              <a:latin typeface="Arial Black" pitchFamily="34" charset="0"/>
            </a:endParaRPr>
          </a:p>
          <a:p>
            <a:pPr algn="ctr" eaLnBrk="0" hangingPunct="0"/>
            <a:endParaRPr lang="en-US" sz="16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126" name="Text Box 207"/>
          <p:cNvSpPr txBox="1">
            <a:spLocks noChangeArrowheads="1"/>
          </p:cNvSpPr>
          <p:nvPr/>
        </p:nvSpPr>
        <p:spPr bwMode="auto">
          <a:xfrm>
            <a:off x="3124200" y="1219200"/>
            <a:ext cx="14478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400" dirty="0" smtClean="0">
                <a:solidFill>
                  <a:schemeClr val="bg1"/>
                </a:solidFill>
                <a:latin typeface="Arial Black" pitchFamily="34" charset="0"/>
              </a:rPr>
              <a:t>WWI, WWII Holocaust</a:t>
            </a:r>
            <a:endParaRPr lang="en-US" sz="1400" dirty="0">
              <a:solidFill>
                <a:schemeClr val="bg1"/>
              </a:solidFill>
              <a:latin typeface="Arial Black" pitchFamily="34" charset="0"/>
            </a:endParaRPr>
          </a:p>
          <a:p>
            <a:pPr algn="ctr" eaLnBrk="0" hangingPunct="0"/>
            <a:endParaRPr lang="en-US" sz="16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127" name="Text Box 208"/>
          <p:cNvSpPr txBox="1">
            <a:spLocks noChangeArrowheads="1"/>
          </p:cNvSpPr>
          <p:nvPr/>
        </p:nvSpPr>
        <p:spPr bwMode="auto">
          <a:xfrm>
            <a:off x="4648200" y="1219200"/>
            <a:ext cx="1447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600" dirty="0" smtClean="0">
                <a:solidFill>
                  <a:schemeClr val="bg1"/>
                </a:solidFill>
                <a:latin typeface="Arial Black" pitchFamily="34" charset="0"/>
              </a:rPr>
              <a:t>Culture</a:t>
            </a:r>
            <a:endParaRPr lang="en-US" sz="1600" dirty="0">
              <a:solidFill>
                <a:schemeClr val="bg1"/>
              </a:solidFill>
              <a:latin typeface="Arial Black" pitchFamily="34" charset="0"/>
            </a:endParaRPr>
          </a:p>
          <a:p>
            <a:pPr algn="ctr" eaLnBrk="0" hangingPunct="0"/>
            <a:endParaRPr lang="en-US" sz="20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128" name="Text Box 209"/>
          <p:cNvSpPr txBox="1">
            <a:spLocks noChangeArrowheads="1"/>
          </p:cNvSpPr>
          <p:nvPr/>
        </p:nvSpPr>
        <p:spPr bwMode="auto">
          <a:xfrm>
            <a:off x="6172200" y="1219200"/>
            <a:ext cx="1447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600" dirty="0" smtClean="0">
                <a:solidFill>
                  <a:schemeClr val="bg1"/>
                </a:solidFill>
                <a:latin typeface="Arial Black" pitchFamily="34" charset="0"/>
              </a:rPr>
              <a:t>Europe’s Artist</a:t>
            </a:r>
            <a:endParaRPr lang="en-US" sz="16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129" name="Text Box 210"/>
          <p:cNvSpPr txBox="1">
            <a:spLocks noChangeArrowheads="1"/>
          </p:cNvSpPr>
          <p:nvPr/>
        </p:nvSpPr>
        <p:spPr bwMode="auto">
          <a:xfrm>
            <a:off x="7743825" y="1126867"/>
            <a:ext cx="1447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endParaRPr lang="en-US" sz="1200" dirty="0">
              <a:solidFill>
                <a:schemeClr val="bg1"/>
              </a:solidFill>
              <a:latin typeface="Arial Black" pitchFamily="34" charset="0"/>
            </a:endParaRPr>
          </a:p>
          <a:p>
            <a:pPr algn="ctr" eaLnBrk="0" hangingPunct="0"/>
            <a:r>
              <a:rPr lang="en-US" sz="1200" dirty="0" smtClean="0">
                <a:solidFill>
                  <a:schemeClr val="bg1"/>
                </a:solidFill>
                <a:latin typeface="Arial Black" pitchFamily="34" charset="0"/>
              </a:rPr>
              <a:t>Randomness</a:t>
            </a:r>
            <a:endParaRPr lang="en-US" sz="12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1130" name="Picture 217" descr="applause">
            <a:hlinkClick r:id="" action="ppaction://noaction">
              <a:snd r:embed="rId36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37" cstate="print"/>
          <a:srcRect/>
          <a:stretch>
            <a:fillRect/>
          </a:stretch>
        </p:blipFill>
        <p:spPr bwMode="auto">
          <a:xfrm>
            <a:off x="76200" y="288925"/>
            <a:ext cx="9144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219">
            <a:hlinkClick r:id="rId38" action="ppaction://hlinksldjump"/>
          </p:cNvPr>
          <p:cNvGraphicFramePr>
            <a:graphicFrameLocks noChangeAspect="1"/>
          </p:cNvGraphicFramePr>
          <p:nvPr/>
        </p:nvGraphicFramePr>
        <p:xfrm>
          <a:off x="7924800" y="228600"/>
          <a:ext cx="1009650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Bitmap Image" r:id="rId39" imgW="1009791" imgH="542857" progId="PBrush">
                  <p:embed/>
                </p:oleObj>
              </mc:Choice>
              <mc:Fallback>
                <p:oleObj name="Bitmap Image" r:id="rId39" imgW="1009791" imgH="542857" progId="PBrush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228600"/>
                        <a:ext cx="1009650" cy="54292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0">
                              <a:gsLst>
                                <a:gs pos="0">
                                  <a:srgbClr val="CBCBCB"/>
                                </a:gs>
                                <a:gs pos="13000">
                                  <a:srgbClr val="5F5F5F"/>
                                </a:gs>
                                <a:gs pos="21001">
                                  <a:srgbClr val="5F5F5F"/>
                                </a:gs>
                                <a:gs pos="63000">
                                  <a:srgbClr val="FFFFFF"/>
                                </a:gs>
                                <a:gs pos="67000">
                                  <a:srgbClr val="B2B2B2"/>
                                </a:gs>
                                <a:gs pos="69000">
                                  <a:srgbClr val="292929"/>
                                </a:gs>
                                <a:gs pos="82001">
                                  <a:srgbClr val="777777"/>
                                </a:gs>
                                <a:gs pos="100000">
                                  <a:srgbClr val="EAEAEA"/>
                                </a:gs>
                              </a:gsLst>
                              <a:lin ang="5400000" scaled="1"/>
                            </a:gra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68686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68" name="WordArt 220"/>
          <p:cNvSpPr>
            <a:spLocks noChangeArrowheads="1" noChangeShapeType="1" noTextEdit="1"/>
          </p:cNvSpPr>
          <p:nvPr/>
        </p:nvSpPr>
        <p:spPr bwMode="auto">
          <a:xfrm>
            <a:off x="1371600" y="228600"/>
            <a:ext cx="60198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"/>
              <a:lightRig rig="legacyNormal3" dir="b"/>
            </a:scene3d>
            <a:sp3d extrusionH="887400" prstMaterial="legacyMetal">
              <a:extrusionClr>
                <a:srgbClr val="FFFFFF"/>
              </a:extrusionClr>
            </a:sp3d>
          </a:bodyPr>
          <a:lstStyle/>
          <a:p>
            <a:pPr algn="ctr"/>
            <a:r>
              <a:rPr lang="en-US" sz="9600" kern="10" spc="-48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EAEAEA"/>
                    </a:gs>
                    <a:gs pos="17999">
                      <a:srgbClr val="777777"/>
                    </a:gs>
                    <a:gs pos="31000">
                      <a:srgbClr val="292929"/>
                    </a:gs>
                    <a:gs pos="33000">
                      <a:srgbClr val="B2B2B2"/>
                    </a:gs>
                    <a:gs pos="37000">
                      <a:srgbClr val="FFFFFF"/>
                    </a:gs>
                    <a:gs pos="78999">
                      <a:srgbClr val="5F5F5F"/>
                    </a:gs>
                    <a:gs pos="87000">
                      <a:srgbClr val="5F5F5F"/>
                    </a:gs>
                    <a:gs pos="100000">
                      <a:srgbClr val="CBCBCB"/>
                    </a:gs>
                  </a:gsLst>
                  <a:lin ang="18900000" scaled="1"/>
                </a:gradFill>
                <a:latin typeface="Arial Black"/>
              </a:rPr>
              <a:t>Jeopardy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1371600" y="838200"/>
            <a:ext cx="6324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endParaRPr lang="en-US" sz="600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8205788" y="6397625"/>
            <a:ext cx="938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>
                <a:solidFill>
                  <a:schemeClr val="bg1"/>
                </a:solidFill>
              </a:rPr>
              <a:t>D 300</a:t>
            </a:r>
            <a:endParaRPr lang="en-US"/>
          </a:p>
        </p:txBody>
      </p:sp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1371600" y="2209800"/>
            <a:ext cx="54102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400" dirty="0" smtClean="0">
                <a:solidFill>
                  <a:schemeClr val="bg1"/>
                </a:solidFill>
              </a:rPr>
              <a:t>Language, religion, art, music, architecture, and style of dress.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1371600" y="1524000"/>
            <a:ext cx="63246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US" sz="4800">
              <a:latin typeface="Comic Sans MS" pitchFamily="66" charset="0"/>
            </a:endParaRPr>
          </a:p>
        </p:txBody>
      </p:sp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8205788" y="6397625"/>
            <a:ext cx="938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>
                <a:solidFill>
                  <a:schemeClr val="bg1"/>
                </a:solidFill>
              </a:rPr>
              <a:t>D 300</a:t>
            </a:r>
            <a:endParaRPr lang="en-US"/>
          </a:p>
        </p:txBody>
      </p:sp>
      <p:sp>
        <p:nvSpPr>
          <p:cNvPr id="58373" name="Text Box 5"/>
          <p:cNvSpPr txBox="1">
            <a:spLocks noChangeArrowheads="1"/>
          </p:cNvSpPr>
          <p:nvPr/>
        </p:nvSpPr>
        <p:spPr bwMode="auto">
          <a:xfrm>
            <a:off x="1371600" y="2209800"/>
            <a:ext cx="54102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400" dirty="0">
                <a:solidFill>
                  <a:schemeClr val="bg1"/>
                </a:solidFill>
              </a:rPr>
              <a:t>What </a:t>
            </a:r>
            <a:r>
              <a:rPr lang="en-US" sz="4400" dirty="0" smtClean="0">
                <a:solidFill>
                  <a:schemeClr val="bg1"/>
                </a:solidFill>
              </a:rPr>
              <a:t>are cultural elements.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1371600" y="762000"/>
            <a:ext cx="6324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endParaRPr lang="en-US" sz="540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8205788" y="6397625"/>
            <a:ext cx="938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>
                <a:solidFill>
                  <a:schemeClr val="bg1"/>
                </a:solidFill>
              </a:rPr>
              <a:t>D 400</a:t>
            </a:r>
            <a:endParaRPr lang="en-US"/>
          </a:p>
        </p:txBody>
      </p:sp>
      <p:sp>
        <p:nvSpPr>
          <p:cNvPr id="59397" name="Text Box 5"/>
          <p:cNvSpPr txBox="1">
            <a:spLocks noChangeArrowheads="1"/>
          </p:cNvSpPr>
          <p:nvPr/>
        </p:nvSpPr>
        <p:spPr bwMode="auto">
          <a:xfrm>
            <a:off x="1371600" y="2209800"/>
            <a:ext cx="54102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400" dirty="0" smtClean="0">
                <a:solidFill>
                  <a:schemeClr val="bg1"/>
                </a:solidFill>
              </a:rPr>
              <a:t>Many nations in Europe have many cultures present.  This is called…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1371600" y="1295400"/>
            <a:ext cx="6324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US" sz="540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8205788" y="6397625"/>
            <a:ext cx="938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>
                <a:solidFill>
                  <a:schemeClr val="bg1"/>
                </a:solidFill>
              </a:rPr>
              <a:t>D 400</a:t>
            </a:r>
            <a:endParaRPr lang="en-US"/>
          </a:p>
        </p:txBody>
      </p:sp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1371600" y="2209800"/>
            <a:ext cx="54102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400" dirty="0" smtClean="0">
                <a:solidFill>
                  <a:schemeClr val="bg1"/>
                </a:solidFill>
              </a:rPr>
              <a:t>What is multiculturalism?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61443" name="Text Box 3"/>
          <p:cNvSpPr txBox="1">
            <a:spLocks noChangeArrowheads="1"/>
          </p:cNvSpPr>
          <p:nvPr/>
        </p:nvSpPr>
        <p:spPr bwMode="auto">
          <a:xfrm>
            <a:off x="1447800" y="1143000"/>
            <a:ext cx="63246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US" sz="480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8205788" y="6397625"/>
            <a:ext cx="938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>
                <a:solidFill>
                  <a:schemeClr val="bg1"/>
                </a:solidFill>
              </a:rPr>
              <a:t>D 500</a:t>
            </a:r>
            <a:endParaRPr lang="en-US"/>
          </a:p>
        </p:txBody>
      </p:sp>
      <p:sp>
        <p:nvSpPr>
          <p:cNvPr id="61445" name="Text Box 5"/>
          <p:cNvSpPr txBox="1">
            <a:spLocks noChangeArrowheads="1"/>
          </p:cNvSpPr>
          <p:nvPr/>
        </p:nvSpPr>
        <p:spPr bwMode="auto">
          <a:xfrm>
            <a:off x="457200" y="2209800"/>
            <a:ext cx="82296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400" dirty="0" smtClean="0">
                <a:solidFill>
                  <a:schemeClr val="bg1"/>
                </a:solidFill>
              </a:rPr>
              <a:t>Potential challenges/issues that could arise in multicultural nations.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1371600" y="762000"/>
            <a:ext cx="6324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Font typeface="Wingdings" pitchFamily="2" charset="2"/>
              <a:buNone/>
            </a:pPr>
            <a:endParaRPr lang="en-US" sz="4400">
              <a:solidFill>
                <a:schemeClr val="bg1"/>
              </a:solidFill>
              <a:latin typeface="Comic Sans MS" pitchFamily="66" charset="0"/>
              <a:sym typeface="Wingdings" pitchFamily="2" charset="2"/>
            </a:endParaRPr>
          </a:p>
        </p:txBody>
      </p:sp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8205788" y="6397625"/>
            <a:ext cx="938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>
                <a:solidFill>
                  <a:schemeClr val="bg1"/>
                </a:solidFill>
              </a:rPr>
              <a:t>D 500</a:t>
            </a:r>
            <a:endParaRPr lang="en-US"/>
          </a:p>
        </p:txBody>
      </p:sp>
      <p:sp>
        <p:nvSpPr>
          <p:cNvPr id="62469" name="Text Box 5"/>
          <p:cNvSpPr txBox="1">
            <a:spLocks noChangeArrowheads="1"/>
          </p:cNvSpPr>
          <p:nvPr/>
        </p:nvSpPr>
        <p:spPr bwMode="auto">
          <a:xfrm>
            <a:off x="1371600" y="2209800"/>
            <a:ext cx="54102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400" dirty="0" smtClean="0">
                <a:solidFill>
                  <a:schemeClr val="bg1"/>
                </a:solidFill>
              </a:rPr>
              <a:t>What are </a:t>
            </a:r>
            <a:r>
              <a:rPr lang="en-US" sz="4400" dirty="0" smtClean="0">
                <a:solidFill>
                  <a:schemeClr val="bg1"/>
                </a:solidFill>
              </a:rPr>
              <a:t>clashes/wars </a:t>
            </a:r>
            <a:r>
              <a:rPr lang="en-US" sz="4400" dirty="0" smtClean="0">
                <a:solidFill>
                  <a:schemeClr val="bg1"/>
                </a:solidFill>
              </a:rPr>
              <a:t>between cultures, </a:t>
            </a:r>
            <a:r>
              <a:rPr lang="en-US" sz="4400" dirty="0" smtClean="0">
                <a:solidFill>
                  <a:schemeClr val="bg1"/>
                </a:solidFill>
              </a:rPr>
              <a:t>racism, arguments</a:t>
            </a:r>
            <a:r>
              <a:rPr lang="en-US" sz="4400" dirty="0" smtClean="0">
                <a:solidFill>
                  <a:schemeClr val="bg1"/>
                </a:solidFill>
              </a:rPr>
              <a:t>, trouble communicating…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1371600" y="1066800"/>
            <a:ext cx="6324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US" sz="5400">
              <a:latin typeface="Comic Sans MS" pitchFamily="66" charset="0"/>
            </a:endParaRPr>
          </a:p>
        </p:txBody>
      </p:sp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8223250" y="6397625"/>
            <a:ext cx="903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>
                <a:solidFill>
                  <a:schemeClr val="bg1"/>
                </a:solidFill>
              </a:rPr>
              <a:t>E 100</a:t>
            </a:r>
            <a:endParaRPr lang="en-US"/>
          </a:p>
        </p:txBody>
      </p:sp>
      <p:sp>
        <p:nvSpPr>
          <p:cNvPr id="63493" name="Text Box 5"/>
          <p:cNvSpPr txBox="1">
            <a:spLocks noChangeArrowheads="1"/>
          </p:cNvSpPr>
          <p:nvPr/>
        </p:nvSpPr>
        <p:spPr bwMode="auto">
          <a:xfrm>
            <a:off x="1371600" y="2209800"/>
            <a:ext cx="54102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400" dirty="0" smtClean="0">
                <a:solidFill>
                  <a:schemeClr val="bg1"/>
                </a:solidFill>
              </a:rPr>
              <a:t>The Mona Lisa is perhaps the most famous painting in history.  Name the artist that created it.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1066800" y="1828800"/>
            <a:ext cx="6934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US" sz="5400">
              <a:latin typeface="Comic Sans MS" pitchFamily="66" charset="0"/>
            </a:endParaRPr>
          </a:p>
        </p:txBody>
      </p:sp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8223250" y="6397625"/>
            <a:ext cx="903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>
                <a:solidFill>
                  <a:schemeClr val="bg1"/>
                </a:solidFill>
              </a:rPr>
              <a:t>E 100</a:t>
            </a:r>
            <a:endParaRPr lang="en-US"/>
          </a:p>
        </p:txBody>
      </p:sp>
      <p:sp>
        <p:nvSpPr>
          <p:cNvPr id="64517" name="Text Box 6"/>
          <p:cNvSpPr txBox="1">
            <a:spLocks noChangeArrowheads="1"/>
          </p:cNvSpPr>
          <p:nvPr/>
        </p:nvSpPr>
        <p:spPr bwMode="auto">
          <a:xfrm>
            <a:off x="1371600" y="2209800"/>
            <a:ext cx="54102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400" dirty="0" smtClean="0">
                <a:solidFill>
                  <a:schemeClr val="bg1"/>
                </a:solidFill>
              </a:rPr>
              <a:t>Who is Leonardo </a:t>
            </a:r>
            <a:r>
              <a:rPr lang="en-US" sz="4400" dirty="0" err="1" smtClean="0">
                <a:solidFill>
                  <a:schemeClr val="bg1"/>
                </a:solidFill>
              </a:rPr>
              <a:t>Da</a:t>
            </a:r>
            <a:r>
              <a:rPr lang="en-US" sz="4400" dirty="0" smtClean="0">
                <a:solidFill>
                  <a:schemeClr val="bg1"/>
                </a:solidFill>
              </a:rPr>
              <a:t> Vinci?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65539" name="Text Box 3"/>
          <p:cNvSpPr txBox="1">
            <a:spLocks noChangeArrowheads="1"/>
          </p:cNvSpPr>
          <p:nvPr/>
        </p:nvSpPr>
        <p:spPr bwMode="auto">
          <a:xfrm>
            <a:off x="1371600" y="838200"/>
            <a:ext cx="63246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endParaRPr lang="en-US" sz="480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65540" name="Text Box 4"/>
          <p:cNvSpPr txBox="1">
            <a:spLocks noChangeArrowheads="1"/>
          </p:cNvSpPr>
          <p:nvPr/>
        </p:nvSpPr>
        <p:spPr bwMode="auto">
          <a:xfrm>
            <a:off x="8223250" y="6397625"/>
            <a:ext cx="903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>
                <a:solidFill>
                  <a:schemeClr val="bg1"/>
                </a:solidFill>
              </a:rPr>
              <a:t>E 200</a:t>
            </a:r>
            <a:endParaRPr lang="en-US"/>
          </a:p>
        </p:txBody>
      </p:sp>
      <p:sp>
        <p:nvSpPr>
          <p:cNvPr id="65541" name="Text Box 5"/>
          <p:cNvSpPr txBox="1">
            <a:spLocks noChangeArrowheads="1"/>
          </p:cNvSpPr>
          <p:nvPr/>
        </p:nvSpPr>
        <p:spPr bwMode="auto">
          <a:xfrm>
            <a:off x="1371600" y="2209800"/>
            <a:ext cx="54102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400" dirty="0" smtClean="0">
                <a:solidFill>
                  <a:schemeClr val="bg1"/>
                </a:solidFill>
              </a:rPr>
              <a:t>The name on of the two eras that Monet and Picasso helped start in their time.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latin typeface="Comic Sans MS" pitchFamily="66" charset="0"/>
            </a:endParaRPr>
          </a:p>
        </p:txBody>
      </p:sp>
      <p:sp>
        <p:nvSpPr>
          <p:cNvPr id="66563" name="Text Box 3"/>
          <p:cNvSpPr txBox="1">
            <a:spLocks noChangeArrowheads="1"/>
          </p:cNvSpPr>
          <p:nvPr/>
        </p:nvSpPr>
        <p:spPr bwMode="auto">
          <a:xfrm>
            <a:off x="1371600" y="914400"/>
            <a:ext cx="6324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US" sz="5400">
              <a:latin typeface="Comic Sans MS" pitchFamily="66" charset="0"/>
            </a:endParaRPr>
          </a:p>
        </p:txBody>
      </p:sp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8223250" y="6397625"/>
            <a:ext cx="903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>
                <a:solidFill>
                  <a:schemeClr val="bg1"/>
                </a:solidFill>
              </a:rPr>
              <a:t>E 200</a:t>
            </a:r>
            <a:endParaRPr lang="en-US"/>
          </a:p>
        </p:txBody>
      </p:sp>
      <p:sp>
        <p:nvSpPr>
          <p:cNvPr id="66565" name="Text Box 5"/>
          <p:cNvSpPr txBox="1">
            <a:spLocks noChangeArrowheads="1"/>
          </p:cNvSpPr>
          <p:nvPr/>
        </p:nvSpPr>
        <p:spPr bwMode="auto">
          <a:xfrm>
            <a:off x="1371600" y="2209800"/>
            <a:ext cx="54102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400" dirty="0" smtClean="0">
                <a:solidFill>
                  <a:schemeClr val="bg1"/>
                </a:solidFill>
              </a:rPr>
              <a:t>What is Impressionism or Cubism?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1371600" y="838200"/>
            <a:ext cx="6324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US" sz="540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21508" name="Text Box 6"/>
          <p:cNvSpPr txBox="1">
            <a:spLocks noChangeArrowheads="1"/>
          </p:cNvSpPr>
          <p:nvPr/>
        </p:nvSpPr>
        <p:spPr bwMode="auto">
          <a:xfrm>
            <a:off x="8205788" y="6400800"/>
            <a:ext cx="938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>
                <a:solidFill>
                  <a:schemeClr val="bg1"/>
                </a:solidFill>
              </a:rPr>
              <a:t>A 100</a:t>
            </a:r>
            <a:endParaRPr lang="en-US"/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914400" y="1905000"/>
            <a:ext cx="723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US"/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914400" y="2209800"/>
            <a:ext cx="75438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400" dirty="0" smtClean="0">
                <a:solidFill>
                  <a:schemeClr val="bg1"/>
                </a:solidFill>
              </a:rPr>
              <a:t>Physical feature that is a piece of land surrounded by water on three sides.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67587" name="Text Box 3"/>
          <p:cNvSpPr txBox="1">
            <a:spLocks noChangeArrowheads="1"/>
          </p:cNvSpPr>
          <p:nvPr/>
        </p:nvSpPr>
        <p:spPr bwMode="auto">
          <a:xfrm>
            <a:off x="1371600" y="1371600"/>
            <a:ext cx="6324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US" sz="5400">
              <a:latin typeface="Comic Sans MS" pitchFamily="66" charset="0"/>
            </a:endParaRPr>
          </a:p>
        </p:txBody>
      </p:sp>
      <p:sp>
        <p:nvSpPr>
          <p:cNvPr id="67588" name="Text Box 4"/>
          <p:cNvSpPr txBox="1">
            <a:spLocks noChangeArrowheads="1"/>
          </p:cNvSpPr>
          <p:nvPr/>
        </p:nvSpPr>
        <p:spPr bwMode="auto">
          <a:xfrm>
            <a:off x="8223250" y="6397625"/>
            <a:ext cx="903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>
                <a:solidFill>
                  <a:schemeClr val="bg1"/>
                </a:solidFill>
              </a:rPr>
              <a:t>E 300</a:t>
            </a:r>
            <a:endParaRPr lang="en-US"/>
          </a:p>
        </p:txBody>
      </p:sp>
      <p:sp>
        <p:nvSpPr>
          <p:cNvPr id="67589" name="Text Box 5"/>
          <p:cNvSpPr txBox="1">
            <a:spLocks noChangeArrowheads="1"/>
          </p:cNvSpPr>
          <p:nvPr/>
        </p:nvSpPr>
        <p:spPr bwMode="auto">
          <a:xfrm>
            <a:off x="1371600" y="2209800"/>
            <a:ext cx="54102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400" dirty="0" err="1" smtClean="0">
                <a:solidFill>
                  <a:schemeClr val="bg1"/>
                </a:solidFill>
              </a:rPr>
              <a:t>Da</a:t>
            </a:r>
            <a:r>
              <a:rPr lang="en-US" sz="4400" dirty="0" smtClean="0">
                <a:solidFill>
                  <a:schemeClr val="bg1"/>
                </a:solidFill>
              </a:rPr>
              <a:t> Vinci and Raphael were a part of this Era.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1295400" y="990600"/>
            <a:ext cx="6324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US" sz="4400">
              <a:latin typeface="Comic Sans MS" pitchFamily="66" charset="0"/>
            </a:endParaRPr>
          </a:p>
        </p:txBody>
      </p:sp>
      <p:sp>
        <p:nvSpPr>
          <p:cNvPr id="68612" name="Text Box 4"/>
          <p:cNvSpPr txBox="1">
            <a:spLocks noChangeArrowheads="1"/>
          </p:cNvSpPr>
          <p:nvPr/>
        </p:nvSpPr>
        <p:spPr bwMode="auto">
          <a:xfrm>
            <a:off x="8223250" y="6397625"/>
            <a:ext cx="903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>
                <a:solidFill>
                  <a:schemeClr val="bg1"/>
                </a:solidFill>
              </a:rPr>
              <a:t>E 300</a:t>
            </a:r>
            <a:endParaRPr lang="en-US"/>
          </a:p>
        </p:txBody>
      </p:sp>
      <p:sp>
        <p:nvSpPr>
          <p:cNvPr id="68613" name="Text Box 5"/>
          <p:cNvSpPr txBox="1">
            <a:spLocks noChangeArrowheads="1"/>
          </p:cNvSpPr>
          <p:nvPr/>
        </p:nvSpPr>
        <p:spPr bwMode="auto">
          <a:xfrm>
            <a:off x="1371600" y="2209800"/>
            <a:ext cx="54102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400" dirty="0" smtClean="0">
                <a:solidFill>
                  <a:schemeClr val="bg1"/>
                </a:solidFill>
              </a:rPr>
              <a:t>What is the Renaissance?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69635" name="Text Box 3"/>
          <p:cNvSpPr txBox="1">
            <a:spLocks noChangeArrowheads="1"/>
          </p:cNvSpPr>
          <p:nvPr/>
        </p:nvSpPr>
        <p:spPr bwMode="auto">
          <a:xfrm>
            <a:off x="1447800" y="914400"/>
            <a:ext cx="63246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US" sz="4800">
              <a:latin typeface="Comic Sans MS" pitchFamily="66" charset="0"/>
            </a:endParaRPr>
          </a:p>
        </p:txBody>
      </p:sp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8223250" y="6397625"/>
            <a:ext cx="903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>
                <a:solidFill>
                  <a:schemeClr val="bg1"/>
                </a:solidFill>
              </a:rPr>
              <a:t>E 400</a:t>
            </a:r>
            <a:endParaRPr lang="en-US"/>
          </a:p>
        </p:txBody>
      </p:sp>
      <p:sp>
        <p:nvSpPr>
          <p:cNvPr id="69637" name="Text Box 5"/>
          <p:cNvSpPr txBox="1">
            <a:spLocks noChangeArrowheads="1"/>
          </p:cNvSpPr>
          <p:nvPr/>
        </p:nvSpPr>
        <p:spPr bwMode="auto">
          <a:xfrm>
            <a:off x="990600" y="609600"/>
            <a:ext cx="6858000" cy="449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400" dirty="0" smtClean="0">
                <a:solidFill>
                  <a:schemeClr val="bg1"/>
                </a:solidFill>
              </a:rPr>
              <a:t>Artist such as </a:t>
            </a:r>
            <a:r>
              <a:rPr lang="en-US" sz="4400" dirty="0" err="1" smtClean="0">
                <a:solidFill>
                  <a:schemeClr val="bg1"/>
                </a:solidFill>
              </a:rPr>
              <a:t>Da</a:t>
            </a:r>
            <a:r>
              <a:rPr lang="en-US" sz="4400" dirty="0" smtClean="0">
                <a:solidFill>
                  <a:schemeClr val="bg1"/>
                </a:solidFill>
              </a:rPr>
              <a:t> Vinci, Raphael, Monet and Picasso had a strong influence which of the following worldwide.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4400" dirty="0" smtClean="0">
                <a:solidFill>
                  <a:schemeClr val="bg1"/>
                </a:solidFill>
              </a:rPr>
              <a:t>Culture, Economy, Government or Geography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70659" name="Text Box 3"/>
          <p:cNvSpPr txBox="1">
            <a:spLocks noChangeArrowheads="1"/>
          </p:cNvSpPr>
          <p:nvPr/>
        </p:nvSpPr>
        <p:spPr bwMode="auto">
          <a:xfrm>
            <a:off x="1371600" y="1600200"/>
            <a:ext cx="63246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US" sz="4800">
              <a:latin typeface="Comic Sans MS" pitchFamily="66" charset="0"/>
            </a:endParaRPr>
          </a:p>
        </p:txBody>
      </p:sp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8223250" y="6397625"/>
            <a:ext cx="903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>
                <a:solidFill>
                  <a:schemeClr val="bg1"/>
                </a:solidFill>
              </a:rPr>
              <a:t>E 400</a:t>
            </a:r>
            <a:endParaRPr lang="en-US"/>
          </a:p>
        </p:txBody>
      </p:sp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1371600" y="2209800"/>
            <a:ext cx="54102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400" dirty="0" smtClean="0">
                <a:solidFill>
                  <a:schemeClr val="bg1"/>
                </a:solidFill>
              </a:rPr>
              <a:t>What is culture?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71683" name="Text Box 3"/>
          <p:cNvSpPr txBox="1">
            <a:spLocks noChangeArrowheads="1"/>
          </p:cNvSpPr>
          <p:nvPr/>
        </p:nvSpPr>
        <p:spPr bwMode="auto">
          <a:xfrm>
            <a:off x="1066800" y="914400"/>
            <a:ext cx="7010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US" sz="5400">
              <a:latin typeface="Comic Sans MS" pitchFamily="66" charset="0"/>
            </a:endParaRPr>
          </a:p>
        </p:txBody>
      </p:sp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8223250" y="6397625"/>
            <a:ext cx="903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>
                <a:solidFill>
                  <a:schemeClr val="bg1"/>
                </a:solidFill>
              </a:rPr>
              <a:t>E 500</a:t>
            </a:r>
            <a:endParaRPr lang="en-US"/>
          </a:p>
        </p:txBody>
      </p:sp>
      <p:sp>
        <p:nvSpPr>
          <p:cNvPr id="71685" name="Text Box 5"/>
          <p:cNvSpPr txBox="1">
            <a:spLocks noChangeArrowheads="1"/>
          </p:cNvSpPr>
          <p:nvPr/>
        </p:nvSpPr>
        <p:spPr bwMode="auto">
          <a:xfrm>
            <a:off x="1371600" y="2209800"/>
            <a:ext cx="54102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400" dirty="0" smtClean="0">
                <a:solidFill>
                  <a:schemeClr val="bg1"/>
                </a:solidFill>
              </a:rPr>
              <a:t>In general, most of the paintings of famous European artists are in one of these.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72707" name="Text Box 3"/>
          <p:cNvSpPr txBox="1">
            <a:spLocks noChangeArrowheads="1"/>
          </p:cNvSpPr>
          <p:nvPr/>
        </p:nvSpPr>
        <p:spPr bwMode="auto">
          <a:xfrm>
            <a:off x="1371600" y="1219200"/>
            <a:ext cx="6324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US" sz="400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72708" name="Text Box 4"/>
          <p:cNvSpPr txBox="1">
            <a:spLocks noChangeArrowheads="1"/>
          </p:cNvSpPr>
          <p:nvPr/>
        </p:nvSpPr>
        <p:spPr bwMode="auto">
          <a:xfrm>
            <a:off x="8223250" y="6397625"/>
            <a:ext cx="903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>
                <a:solidFill>
                  <a:schemeClr val="bg1"/>
                </a:solidFill>
              </a:rPr>
              <a:t>E 500</a:t>
            </a:r>
            <a:endParaRPr lang="en-US"/>
          </a:p>
        </p:txBody>
      </p:sp>
      <p:sp>
        <p:nvSpPr>
          <p:cNvPr id="72709" name="Text Box 5"/>
          <p:cNvSpPr txBox="1">
            <a:spLocks noChangeArrowheads="1"/>
          </p:cNvSpPr>
          <p:nvPr/>
        </p:nvSpPr>
        <p:spPr bwMode="auto">
          <a:xfrm>
            <a:off x="1371600" y="2209800"/>
            <a:ext cx="54102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400" dirty="0">
                <a:solidFill>
                  <a:schemeClr val="bg1"/>
                </a:solidFill>
              </a:rPr>
              <a:t>What is </a:t>
            </a:r>
            <a:r>
              <a:rPr lang="en-US" sz="4400" dirty="0" smtClean="0">
                <a:solidFill>
                  <a:schemeClr val="bg1"/>
                </a:solidFill>
              </a:rPr>
              <a:t>a museum?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1371600" y="1295400"/>
            <a:ext cx="6324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US" sz="5400">
              <a:latin typeface="Comic Sans MS" pitchFamily="66" charset="0"/>
            </a:endParaRPr>
          </a:p>
        </p:txBody>
      </p:sp>
      <p:sp>
        <p:nvSpPr>
          <p:cNvPr id="73732" name="Text Box 4"/>
          <p:cNvSpPr txBox="1">
            <a:spLocks noChangeArrowheads="1"/>
          </p:cNvSpPr>
          <p:nvPr/>
        </p:nvSpPr>
        <p:spPr bwMode="auto">
          <a:xfrm>
            <a:off x="8231188" y="6397625"/>
            <a:ext cx="8874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>
                <a:solidFill>
                  <a:schemeClr val="bg1"/>
                </a:solidFill>
              </a:rPr>
              <a:t>F 100</a:t>
            </a:r>
            <a:endParaRPr lang="en-US"/>
          </a:p>
        </p:txBody>
      </p:sp>
      <p:sp>
        <p:nvSpPr>
          <p:cNvPr id="73733" name="Text Box 5"/>
          <p:cNvSpPr txBox="1">
            <a:spLocks noChangeArrowheads="1"/>
          </p:cNvSpPr>
          <p:nvPr/>
        </p:nvSpPr>
        <p:spPr bwMode="auto">
          <a:xfrm>
            <a:off x="1371600" y="2209800"/>
            <a:ext cx="54102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400" dirty="0" smtClean="0">
                <a:solidFill>
                  <a:schemeClr val="bg1"/>
                </a:solidFill>
              </a:rPr>
              <a:t>Many people in Asia and Africa that lived in European colonies are moving to Europe today. This is called.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74755" name="Text Box 3"/>
          <p:cNvSpPr txBox="1">
            <a:spLocks noChangeArrowheads="1"/>
          </p:cNvSpPr>
          <p:nvPr/>
        </p:nvSpPr>
        <p:spPr bwMode="auto">
          <a:xfrm>
            <a:off x="1371600" y="1447800"/>
            <a:ext cx="63246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US" sz="4800">
              <a:latin typeface="Comic Sans MS" pitchFamily="66" charset="0"/>
            </a:endParaRPr>
          </a:p>
        </p:txBody>
      </p:sp>
      <p:sp>
        <p:nvSpPr>
          <p:cNvPr id="74756" name="Text Box 4"/>
          <p:cNvSpPr txBox="1">
            <a:spLocks noChangeArrowheads="1"/>
          </p:cNvSpPr>
          <p:nvPr/>
        </p:nvSpPr>
        <p:spPr bwMode="auto">
          <a:xfrm>
            <a:off x="8231188" y="6397625"/>
            <a:ext cx="8874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>
                <a:solidFill>
                  <a:schemeClr val="bg1"/>
                </a:solidFill>
              </a:rPr>
              <a:t>F 100</a:t>
            </a:r>
            <a:endParaRPr lang="en-US"/>
          </a:p>
        </p:txBody>
      </p:sp>
      <p:sp>
        <p:nvSpPr>
          <p:cNvPr id="74757" name="Text Box 5"/>
          <p:cNvSpPr txBox="1">
            <a:spLocks noChangeArrowheads="1"/>
          </p:cNvSpPr>
          <p:nvPr/>
        </p:nvSpPr>
        <p:spPr bwMode="auto">
          <a:xfrm>
            <a:off x="1371600" y="2209800"/>
            <a:ext cx="54102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400" dirty="0">
                <a:solidFill>
                  <a:schemeClr val="bg1"/>
                </a:solidFill>
              </a:rPr>
              <a:t>What is </a:t>
            </a:r>
            <a:r>
              <a:rPr lang="en-US" sz="4400" dirty="0" smtClean="0">
                <a:solidFill>
                  <a:schemeClr val="bg1"/>
                </a:solidFill>
              </a:rPr>
              <a:t>immigration? Migration is moving within a country or region.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75779" name="Text Box 3"/>
          <p:cNvSpPr txBox="1">
            <a:spLocks noChangeArrowheads="1"/>
          </p:cNvSpPr>
          <p:nvPr/>
        </p:nvSpPr>
        <p:spPr bwMode="auto">
          <a:xfrm>
            <a:off x="838200" y="762000"/>
            <a:ext cx="7315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US" sz="5400">
              <a:latin typeface="Comic Sans MS" pitchFamily="66" charset="0"/>
            </a:endParaRPr>
          </a:p>
        </p:txBody>
      </p:sp>
      <p:sp>
        <p:nvSpPr>
          <p:cNvPr id="75780" name="Text Box 4"/>
          <p:cNvSpPr txBox="1">
            <a:spLocks noChangeArrowheads="1"/>
          </p:cNvSpPr>
          <p:nvPr/>
        </p:nvSpPr>
        <p:spPr bwMode="auto">
          <a:xfrm>
            <a:off x="8231188" y="6397625"/>
            <a:ext cx="8874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>
                <a:solidFill>
                  <a:schemeClr val="bg1"/>
                </a:solidFill>
              </a:rPr>
              <a:t>F 200</a:t>
            </a:r>
            <a:endParaRPr lang="en-US"/>
          </a:p>
        </p:txBody>
      </p:sp>
      <p:sp>
        <p:nvSpPr>
          <p:cNvPr id="75781" name="Text Box 5"/>
          <p:cNvSpPr txBox="1">
            <a:spLocks noChangeArrowheads="1"/>
          </p:cNvSpPr>
          <p:nvPr/>
        </p:nvSpPr>
        <p:spPr bwMode="auto">
          <a:xfrm>
            <a:off x="1371600" y="2209800"/>
            <a:ext cx="54102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400" dirty="0" smtClean="0">
                <a:solidFill>
                  <a:schemeClr val="bg1"/>
                </a:solidFill>
              </a:rPr>
              <a:t>Another </a:t>
            </a:r>
            <a:r>
              <a:rPr lang="en-US" sz="4400" dirty="0" smtClean="0">
                <a:solidFill>
                  <a:schemeClr val="bg1"/>
                </a:solidFill>
              </a:rPr>
              <a:t>word for a worker or employee.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76803" name="Text Box 3"/>
          <p:cNvSpPr txBox="1">
            <a:spLocks noChangeArrowheads="1"/>
          </p:cNvSpPr>
          <p:nvPr/>
        </p:nvSpPr>
        <p:spPr bwMode="auto">
          <a:xfrm>
            <a:off x="1447800" y="1524000"/>
            <a:ext cx="632460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US" sz="7200">
              <a:latin typeface="Comic Sans MS" pitchFamily="66" charset="0"/>
            </a:endParaRPr>
          </a:p>
        </p:txBody>
      </p:sp>
      <p:sp>
        <p:nvSpPr>
          <p:cNvPr id="76804" name="Text Box 4"/>
          <p:cNvSpPr txBox="1">
            <a:spLocks noChangeArrowheads="1"/>
          </p:cNvSpPr>
          <p:nvPr/>
        </p:nvSpPr>
        <p:spPr bwMode="auto">
          <a:xfrm>
            <a:off x="8231188" y="6397625"/>
            <a:ext cx="8874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>
                <a:solidFill>
                  <a:schemeClr val="bg1"/>
                </a:solidFill>
              </a:rPr>
              <a:t>F 200</a:t>
            </a:r>
            <a:endParaRPr lang="en-US"/>
          </a:p>
        </p:txBody>
      </p:sp>
      <p:sp>
        <p:nvSpPr>
          <p:cNvPr id="76805" name="Text Box 5"/>
          <p:cNvSpPr txBox="1">
            <a:spLocks noChangeArrowheads="1"/>
          </p:cNvSpPr>
          <p:nvPr/>
        </p:nvSpPr>
        <p:spPr bwMode="auto">
          <a:xfrm>
            <a:off x="1371600" y="2209800"/>
            <a:ext cx="54102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400" dirty="0" smtClean="0">
                <a:solidFill>
                  <a:schemeClr val="bg1"/>
                </a:solidFill>
              </a:rPr>
              <a:t>What is laborer?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1371600" y="1143000"/>
            <a:ext cx="63246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US" sz="4800">
              <a:latin typeface="Comic Sans MS" pitchFamily="66" charset="0"/>
            </a:endParaRP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8205788" y="6400800"/>
            <a:ext cx="938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>
                <a:solidFill>
                  <a:schemeClr val="bg1"/>
                </a:solidFill>
              </a:rPr>
              <a:t>A 100</a:t>
            </a:r>
            <a:endParaRPr lang="en-US"/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1371600" y="2209800"/>
            <a:ext cx="54102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400" dirty="0">
                <a:solidFill>
                  <a:schemeClr val="bg1"/>
                </a:solidFill>
              </a:rPr>
              <a:t>What </a:t>
            </a:r>
            <a:r>
              <a:rPr lang="en-US" sz="4400" dirty="0" smtClean="0">
                <a:solidFill>
                  <a:schemeClr val="bg1"/>
                </a:solidFill>
              </a:rPr>
              <a:t>is a peninsula?</a:t>
            </a:r>
            <a:r>
              <a:rPr lang="en-US" sz="4400" dirty="0" smtClean="0"/>
              <a:t> </a:t>
            </a:r>
            <a:endParaRPr lang="en-US" sz="44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77827" name="Text Box 3"/>
          <p:cNvSpPr txBox="1">
            <a:spLocks noChangeArrowheads="1"/>
          </p:cNvSpPr>
          <p:nvPr/>
        </p:nvSpPr>
        <p:spPr bwMode="auto">
          <a:xfrm>
            <a:off x="1371600" y="990600"/>
            <a:ext cx="63246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US" sz="4800">
              <a:latin typeface="Comic Sans MS" pitchFamily="66" charset="0"/>
            </a:endParaRPr>
          </a:p>
        </p:txBody>
      </p:sp>
      <p:sp>
        <p:nvSpPr>
          <p:cNvPr id="77828" name="Text Box 4"/>
          <p:cNvSpPr txBox="1">
            <a:spLocks noChangeArrowheads="1"/>
          </p:cNvSpPr>
          <p:nvPr/>
        </p:nvSpPr>
        <p:spPr bwMode="auto">
          <a:xfrm>
            <a:off x="8231188" y="6397625"/>
            <a:ext cx="8874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>
                <a:solidFill>
                  <a:schemeClr val="bg1"/>
                </a:solidFill>
              </a:rPr>
              <a:t>F 300</a:t>
            </a:r>
            <a:endParaRPr lang="en-US"/>
          </a:p>
        </p:txBody>
      </p:sp>
      <p:sp>
        <p:nvSpPr>
          <p:cNvPr id="77829" name="Text Box 5"/>
          <p:cNvSpPr txBox="1">
            <a:spLocks noChangeArrowheads="1"/>
          </p:cNvSpPr>
          <p:nvPr/>
        </p:nvSpPr>
        <p:spPr bwMode="auto">
          <a:xfrm>
            <a:off x="381000" y="2209800"/>
            <a:ext cx="81534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400" dirty="0" smtClean="0">
                <a:solidFill>
                  <a:schemeClr val="bg1"/>
                </a:solidFill>
              </a:rPr>
              <a:t>Name two natural resources that are found in Europe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-8878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78851" name="Text Box 3"/>
          <p:cNvSpPr txBox="1">
            <a:spLocks noChangeArrowheads="1"/>
          </p:cNvSpPr>
          <p:nvPr/>
        </p:nvSpPr>
        <p:spPr bwMode="auto">
          <a:xfrm>
            <a:off x="914400" y="990600"/>
            <a:ext cx="6934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US" sz="6000">
              <a:latin typeface="Comic Sans MS" pitchFamily="66" charset="0"/>
            </a:endParaRPr>
          </a:p>
        </p:txBody>
      </p:sp>
      <p:sp>
        <p:nvSpPr>
          <p:cNvPr id="78852" name="Text Box 4"/>
          <p:cNvSpPr txBox="1">
            <a:spLocks noChangeArrowheads="1"/>
          </p:cNvSpPr>
          <p:nvPr/>
        </p:nvSpPr>
        <p:spPr bwMode="auto">
          <a:xfrm>
            <a:off x="8231188" y="6397625"/>
            <a:ext cx="8874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>
                <a:solidFill>
                  <a:schemeClr val="bg1"/>
                </a:solidFill>
              </a:rPr>
              <a:t>F 300</a:t>
            </a:r>
            <a:endParaRPr lang="en-US"/>
          </a:p>
        </p:txBody>
      </p:sp>
      <p:sp>
        <p:nvSpPr>
          <p:cNvPr id="78853" name="Text Box 5"/>
          <p:cNvSpPr txBox="1">
            <a:spLocks noChangeArrowheads="1"/>
          </p:cNvSpPr>
          <p:nvPr/>
        </p:nvSpPr>
        <p:spPr bwMode="auto">
          <a:xfrm>
            <a:off x="1371600" y="2209800"/>
            <a:ext cx="54102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400" dirty="0" smtClean="0">
                <a:solidFill>
                  <a:schemeClr val="bg1"/>
                </a:solidFill>
              </a:rPr>
              <a:t>What are oil, natural gas, iron, fish, coal…?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79875" name="Text Box 3"/>
          <p:cNvSpPr txBox="1">
            <a:spLocks noChangeArrowheads="1"/>
          </p:cNvSpPr>
          <p:nvPr/>
        </p:nvSpPr>
        <p:spPr bwMode="auto">
          <a:xfrm>
            <a:off x="1371600" y="762000"/>
            <a:ext cx="63246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US" sz="4800">
              <a:latin typeface="Comic Sans MS" pitchFamily="66" charset="0"/>
            </a:endParaRPr>
          </a:p>
        </p:txBody>
      </p:sp>
      <p:sp>
        <p:nvSpPr>
          <p:cNvPr id="79876" name="Text Box 4"/>
          <p:cNvSpPr txBox="1">
            <a:spLocks noChangeArrowheads="1"/>
          </p:cNvSpPr>
          <p:nvPr/>
        </p:nvSpPr>
        <p:spPr bwMode="auto">
          <a:xfrm>
            <a:off x="8231188" y="6397625"/>
            <a:ext cx="8874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>
                <a:solidFill>
                  <a:schemeClr val="bg1"/>
                </a:solidFill>
              </a:rPr>
              <a:t>F 400</a:t>
            </a:r>
            <a:endParaRPr lang="en-US"/>
          </a:p>
        </p:txBody>
      </p:sp>
      <p:sp>
        <p:nvSpPr>
          <p:cNvPr id="79877" name="Text Box 5"/>
          <p:cNvSpPr txBox="1">
            <a:spLocks noChangeArrowheads="1"/>
          </p:cNvSpPr>
          <p:nvPr/>
        </p:nvSpPr>
        <p:spPr bwMode="auto">
          <a:xfrm>
            <a:off x="1371600" y="2209800"/>
            <a:ext cx="54102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400" dirty="0" smtClean="0">
                <a:solidFill>
                  <a:schemeClr val="bg1"/>
                </a:solidFill>
              </a:rPr>
              <a:t>Other than car, many European’s travel by this within their cities.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80899" name="Text Box 3"/>
          <p:cNvSpPr txBox="1">
            <a:spLocks noChangeArrowheads="1"/>
          </p:cNvSpPr>
          <p:nvPr/>
        </p:nvSpPr>
        <p:spPr bwMode="auto">
          <a:xfrm>
            <a:off x="1371600" y="1295400"/>
            <a:ext cx="63246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US" sz="4800">
              <a:latin typeface="Comic Sans MS" pitchFamily="66" charset="0"/>
            </a:endParaRPr>
          </a:p>
        </p:txBody>
      </p:sp>
      <p:sp>
        <p:nvSpPr>
          <p:cNvPr id="80900" name="Text Box 4"/>
          <p:cNvSpPr txBox="1">
            <a:spLocks noChangeArrowheads="1"/>
          </p:cNvSpPr>
          <p:nvPr/>
        </p:nvSpPr>
        <p:spPr bwMode="auto">
          <a:xfrm>
            <a:off x="8231188" y="6397625"/>
            <a:ext cx="8874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>
                <a:solidFill>
                  <a:schemeClr val="bg1"/>
                </a:solidFill>
              </a:rPr>
              <a:t>F 400</a:t>
            </a:r>
            <a:endParaRPr lang="en-US"/>
          </a:p>
        </p:txBody>
      </p:sp>
      <p:sp>
        <p:nvSpPr>
          <p:cNvPr id="80901" name="Text Box 5"/>
          <p:cNvSpPr txBox="1">
            <a:spLocks noChangeArrowheads="1"/>
          </p:cNvSpPr>
          <p:nvPr/>
        </p:nvSpPr>
        <p:spPr bwMode="auto">
          <a:xfrm>
            <a:off x="1371600" y="2209800"/>
            <a:ext cx="54102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400" dirty="0" smtClean="0">
                <a:solidFill>
                  <a:schemeClr val="bg1"/>
                </a:solidFill>
              </a:rPr>
              <a:t>What are trains?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6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81923" name="Text Box 7"/>
          <p:cNvSpPr txBox="1">
            <a:spLocks noChangeArrowheads="1"/>
          </p:cNvSpPr>
          <p:nvPr/>
        </p:nvSpPr>
        <p:spPr bwMode="auto">
          <a:xfrm>
            <a:off x="1447800" y="838200"/>
            <a:ext cx="6324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US" sz="4400">
              <a:latin typeface="Comic Sans MS" pitchFamily="66" charset="0"/>
            </a:endParaRPr>
          </a:p>
        </p:txBody>
      </p:sp>
      <p:sp>
        <p:nvSpPr>
          <p:cNvPr id="81924" name="Text Box 8"/>
          <p:cNvSpPr txBox="1">
            <a:spLocks noChangeArrowheads="1"/>
          </p:cNvSpPr>
          <p:nvPr/>
        </p:nvSpPr>
        <p:spPr bwMode="auto">
          <a:xfrm>
            <a:off x="8231188" y="6397625"/>
            <a:ext cx="8874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>
                <a:solidFill>
                  <a:schemeClr val="bg1"/>
                </a:solidFill>
              </a:rPr>
              <a:t>F 500</a:t>
            </a:r>
            <a:endParaRPr lang="en-US"/>
          </a:p>
        </p:txBody>
      </p:sp>
      <p:sp>
        <p:nvSpPr>
          <p:cNvPr id="81925" name="Text Box 5"/>
          <p:cNvSpPr txBox="1">
            <a:spLocks noChangeArrowheads="1"/>
          </p:cNvSpPr>
          <p:nvPr/>
        </p:nvSpPr>
        <p:spPr bwMode="auto">
          <a:xfrm>
            <a:off x="914400" y="1066800"/>
            <a:ext cx="70866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400" dirty="0" smtClean="0">
                <a:solidFill>
                  <a:schemeClr val="bg1"/>
                </a:solidFill>
              </a:rPr>
              <a:t>This is the common name given to the dividing line that formed between the communistic east and democratic west in Europe after WW II.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82947" name="Text Box 3"/>
          <p:cNvSpPr txBox="1">
            <a:spLocks noChangeArrowheads="1"/>
          </p:cNvSpPr>
          <p:nvPr/>
        </p:nvSpPr>
        <p:spPr bwMode="auto">
          <a:xfrm>
            <a:off x="1295400" y="1371600"/>
            <a:ext cx="6324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US" sz="4000">
              <a:latin typeface="Comic Sans MS" pitchFamily="66" charset="0"/>
            </a:endParaRPr>
          </a:p>
        </p:txBody>
      </p:sp>
      <p:sp>
        <p:nvSpPr>
          <p:cNvPr id="82948" name="Text Box 4"/>
          <p:cNvSpPr txBox="1">
            <a:spLocks noChangeArrowheads="1"/>
          </p:cNvSpPr>
          <p:nvPr/>
        </p:nvSpPr>
        <p:spPr bwMode="auto">
          <a:xfrm>
            <a:off x="8231188" y="6397625"/>
            <a:ext cx="8874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>
                <a:solidFill>
                  <a:schemeClr val="bg1"/>
                </a:solidFill>
              </a:rPr>
              <a:t>F 500</a:t>
            </a:r>
            <a:endParaRPr lang="en-US"/>
          </a:p>
        </p:txBody>
      </p:sp>
      <p:sp>
        <p:nvSpPr>
          <p:cNvPr id="82949" name="Text Box 5"/>
          <p:cNvSpPr txBox="1">
            <a:spLocks noChangeArrowheads="1"/>
          </p:cNvSpPr>
          <p:nvPr/>
        </p:nvSpPr>
        <p:spPr bwMode="auto">
          <a:xfrm>
            <a:off x="1371600" y="2209800"/>
            <a:ext cx="54102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400" dirty="0" smtClean="0">
                <a:solidFill>
                  <a:schemeClr val="bg1"/>
                </a:solidFill>
              </a:rPr>
              <a:t>What is the Iron Curtain?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83971" name="Text Box 3"/>
          <p:cNvSpPr txBox="1">
            <a:spLocks noChangeArrowheads="1"/>
          </p:cNvSpPr>
          <p:nvPr/>
        </p:nvSpPr>
        <p:spPr bwMode="auto">
          <a:xfrm>
            <a:off x="1371600" y="1981200"/>
            <a:ext cx="7162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US" sz="400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83972" name="Text Box 4"/>
          <p:cNvSpPr txBox="1">
            <a:spLocks noChangeArrowheads="1"/>
          </p:cNvSpPr>
          <p:nvPr/>
        </p:nvSpPr>
        <p:spPr bwMode="auto">
          <a:xfrm>
            <a:off x="5822950" y="6397625"/>
            <a:ext cx="3143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>
                <a:solidFill>
                  <a:schemeClr val="bg1"/>
                </a:solidFill>
              </a:rPr>
              <a:t>Click on screen to begin</a:t>
            </a:r>
            <a:endParaRPr lang="en-US"/>
          </a:p>
        </p:txBody>
      </p:sp>
      <p:sp>
        <p:nvSpPr>
          <p:cNvPr id="83973" name="Text Box 6"/>
          <p:cNvSpPr txBox="1">
            <a:spLocks noChangeArrowheads="1"/>
          </p:cNvSpPr>
          <p:nvPr/>
        </p:nvSpPr>
        <p:spPr bwMode="auto">
          <a:xfrm>
            <a:off x="1371600" y="2209800"/>
            <a:ext cx="5410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400">
                <a:solidFill>
                  <a:schemeClr val="bg1"/>
                </a:solidFill>
              </a:rPr>
              <a:t>Make your wager!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ext Box 3"/>
          <p:cNvSpPr txBox="1">
            <a:spLocks noChangeArrowheads="1"/>
          </p:cNvSpPr>
          <p:nvPr/>
        </p:nvSpPr>
        <p:spPr bwMode="auto">
          <a:xfrm>
            <a:off x="1143000" y="1219200"/>
            <a:ext cx="71628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US" sz="4800">
              <a:latin typeface="Comic Sans MS" pitchFamily="66" charset="0"/>
            </a:endParaRP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5638800" y="6397625"/>
            <a:ext cx="3514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>
                <a:solidFill>
                  <a:schemeClr val="bg1"/>
                </a:solidFill>
              </a:rPr>
              <a:t>Click on screen to continue</a:t>
            </a:r>
            <a:endParaRPr lang="en-US"/>
          </a:p>
        </p:txBody>
      </p:sp>
      <p:sp>
        <p:nvSpPr>
          <p:cNvPr id="86020" name="Text Box 6"/>
          <p:cNvSpPr txBox="1">
            <a:spLocks noChangeArrowheads="1"/>
          </p:cNvSpPr>
          <p:nvPr/>
        </p:nvSpPr>
        <p:spPr bwMode="auto">
          <a:xfrm>
            <a:off x="1524000" y="1524000"/>
            <a:ext cx="54102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400" dirty="0" smtClean="0">
                <a:solidFill>
                  <a:schemeClr val="bg1"/>
                </a:solidFill>
              </a:rPr>
              <a:t>Name four countries that were allies to the United States in WW II. 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opard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" grpId="0" autoUpdateAnimBg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88067" name="Text Box 3"/>
          <p:cNvSpPr txBox="1">
            <a:spLocks noChangeArrowheads="1"/>
          </p:cNvSpPr>
          <p:nvPr/>
        </p:nvSpPr>
        <p:spPr bwMode="auto">
          <a:xfrm>
            <a:off x="1219200" y="914400"/>
            <a:ext cx="71628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US" sz="600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91140" name="Text Box 4"/>
          <p:cNvSpPr txBox="1">
            <a:spLocks noChangeArrowheads="1"/>
          </p:cNvSpPr>
          <p:nvPr/>
        </p:nvSpPr>
        <p:spPr bwMode="auto">
          <a:xfrm>
            <a:off x="5638800" y="6397625"/>
            <a:ext cx="3514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>
                <a:solidFill>
                  <a:schemeClr val="bg1"/>
                </a:solidFill>
              </a:rPr>
              <a:t>Click on screen to continue</a:t>
            </a:r>
            <a:endParaRPr lang="en-US"/>
          </a:p>
        </p:txBody>
      </p:sp>
      <p:sp>
        <p:nvSpPr>
          <p:cNvPr id="88069" name="Text Box 6"/>
          <p:cNvSpPr txBox="1">
            <a:spLocks noChangeArrowheads="1"/>
          </p:cNvSpPr>
          <p:nvPr/>
        </p:nvSpPr>
        <p:spPr bwMode="auto">
          <a:xfrm>
            <a:off x="1371600" y="2209800"/>
            <a:ext cx="54102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400" dirty="0" smtClean="0">
                <a:solidFill>
                  <a:schemeClr val="bg1"/>
                </a:solidFill>
              </a:rPr>
              <a:t>Answers will vary; Great Britain, France, China, Australia, Russia, Canada…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opard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0" grpId="0" autoUpdateAnimBg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90115" name="Text Box 3"/>
          <p:cNvSpPr txBox="1">
            <a:spLocks noChangeArrowheads="1"/>
          </p:cNvSpPr>
          <p:nvPr/>
        </p:nvSpPr>
        <p:spPr bwMode="auto">
          <a:xfrm>
            <a:off x="1143000" y="2667000"/>
            <a:ext cx="71628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6000">
                <a:solidFill>
                  <a:schemeClr val="bg1"/>
                </a:solidFill>
                <a:latin typeface="Comic Sans MS" pitchFamily="66" charset="0"/>
              </a:rPr>
              <a:t>Thank You for Playing Jeopardy!</a:t>
            </a:r>
            <a:endParaRPr lang="en-US" sz="5400">
              <a:latin typeface="Comic Sans MS" pitchFamily="66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1371600" y="1295400"/>
            <a:ext cx="63246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endParaRPr lang="en-US" sz="660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8205788" y="6397625"/>
            <a:ext cx="938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>
                <a:solidFill>
                  <a:schemeClr val="bg1"/>
                </a:solidFill>
              </a:rPr>
              <a:t>A 200</a:t>
            </a:r>
            <a:endParaRPr lang="en-US"/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1371600" y="2209800"/>
            <a:ext cx="54102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400" dirty="0" smtClean="0">
                <a:solidFill>
                  <a:schemeClr val="bg1"/>
                </a:solidFill>
              </a:rPr>
              <a:t>The ocean to the west of Europe.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1371600" y="1219200"/>
            <a:ext cx="6324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US" sz="6000">
              <a:latin typeface="Comic Sans MS" pitchFamily="66" charset="0"/>
            </a:endParaRP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8205788" y="6397625"/>
            <a:ext cx="938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>
                <a:solidFill>
                  <a:schemeClr val="bg1"/>
                </a:solidFill>
              </a:rPr>
              <a:t>A 200</a:t>
            </a:r>
            <a:endParaRPr lang="en-US"/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1371600" y="2209800"/>
            <a:ext cx="54102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400" dirty="0">
                <a:solidFill>
                  <a:schemeClr val="bg1"/>
                </a:solidFill>
              </a:rPr>
              <a:t>What </a:t>
            </a:r>
            <a:r>
              <a:rPr lang="en-US" sz="4400" dirty="0" smtClean="0">
                <a:solidFill>
                  <a:schemeClr val="bg1"/>
                </a:solidFill>
              </a:rPr>
              <a:t>is Atlantic Ocean?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1371600" y="838200"/>
            <a:ext cx="6324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endParaRPr lang="en-US" sz="540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8205788" y="6397625"/>
            <a:ext cx="938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>
                <a:solidFill>
                  <a:schemeClr val="bg1"/>
                </a:solidFill>
              </a:rPr>
              <a:t>A 300</a:t>
            </a:r>
            <a:endParaRPr lang="en-US"/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1344967" y="2209800"/>
            <a:ext cx="54102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400" dirty="0" smtClean="0">
                <a:solidFill>
                  <a:schemeClr val="bg1"/>
                </a:solidFill>
              </a:rPr>
              <a:t>The sea that separates Europe and Africa.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CBCBCB"/>
            </a:gs>
            <a:gs pos="13000">
              <a:srgbClr val="5F5F5F"/>
            </a:gs>
            <a:gs pos="21001">
              <a:srgbClr val="5F5F5F"/>
            </a:gs>
            <a:gs pos="63000">
              <a:srgbClr val="FFFFFF"/>
            </a:gs>
            <a:gs pos="67000">
              <a:srgbClr val="B2B2B2"/>
            </a:gs>
            <a:gs pos="69000">
              <a:srgbClr val="292929"/>
            </a:gs>
            <a:gs pos="82001">
              <a:srgbClr val="777777"/>
            </a:gs>
            <a:gs pos="100000">
              <a:srgbClr val="EAEAEA"/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PerspectiveTopLeft"/>
          <a:lightRig rig="legacyNormal3" dir="r"/>
        </a:scene3d>
        <a:sp3d extrusionH="201600" prstMaterial="legacyMetal">
          <a:bevelT w="13500" h="13500" prst="angle"/>
          <a:bevelB w="13500" h="13500" prst="angle"/>
          <a:extrusionClr>
            <a:srgbClr val="FFFFFF"/>
          </a:extrusionClr>
        </a:sp3d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CBCBCB"/>
            </a:gs>
            <a:gs pos="13000">
              <a:srgbClr val="5F5F5F"/>
            </a:gs>
            <a:gs pos="21001">
              <a:srgbClr val="5F5F5F"/>
            </a:gs>
            <a:gs pos="63000">
              <a:srgbClr val="FFFFFF"/>
            </a:gs>
            <a:gs pos="67000">
              <a:srgbClr val="B2B2B2"/>
            </a:gs>
            <a:gs pos="69000">
              <a:srgbClr val="292929"/>
            </a:gs>
            <a:gs pos="82001">
              <a:srgbClr val="777777"/>
            </a:gs>
            <a:gs pos="100000">
              <a:srgbClr val="EAEAEA"/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PerspectiveTopLeft"/>
          <a:lightRig rig="legacyNormal3" dir="r"/>
        </a:scene3d>
        <a:sp3d extrusionH="201600" prstMaterial="legacyMetal">
          <a:bevelT w="13500" h="13500" prst="angle"/>
          <a:bevelB w="13500" h="13500" prst="angle"/>
          <a:extrusionClr>
            <a:srgbClr val="FFFFFF"/>
          </a:extrusionClr>
        </a:sp3d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808080"/>
    </a:dk1>
    <a:lt1>
      <a:srgbClr val="FFFFFF"/>
    </a:lt1>
    <a:dk2>
      <a:srgbClr val="0033CC"/>
    </a:dk2>
    <a:lt2>
      <a:srgbClr val="000000"/>
    </a:lt2>
    <a:accent1>
      <a:srgbClr val="00CC99"/>
    </a:accent1>
    <a:accent2>
      <a:srgbClr val="3333CC"/>
    </a:accent2>
    <a:accent3>
      <a:srgbClr val="AAADE2"/>
    </a:accent3>
    <a:accent4>
      <a:srgbClr val="DADADA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808080"/>
    </a:dk1>
    <a:lt1>
      <a:srgbClr val="FFFFFF"/>
    </a:lt1>
    <a:dk2>
      <a:srgbClr val="0033CC"/>
    </a:dk2>
    <a:lt2>
      <a:srgbClr val="000000"/>
    </a:lt2>
    <a:accent1>
      <a:srgbClr val="00CC99"/>
    </a:accent1>
    <a:accent2>
      <a:srgbClr val="3333CC"/>
    </a:accent2>
    <a:accent3>
      <a:srgbClr val="AAADE2"/>
    </a:accent3>
    <a:accent4>
      <a:srgbClr val="DADADA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3.xml><?xml version="1.0" encoding="utf-8"?>
<a:themeOverride xmlns:a="http://schemas.openxmlformats.org/drawingml/2006/main">
  <a:clrScheme name="">
    <a:dk1>
      <a:srgbClr val="808080"/>
    </a:dk1>
    <a:lt1>
      <a:srgbClr val="FFFFFF"/>
    </a:lt1>
    <a:dk2>
      <a:srgbClr val="0033CC"/>
    </a:dk2>
    <a:lt2>
      <a:srgbClr val="000000"/>
    </a:lt2>
    <a:accent1>
      <a:srgbClr val="00CC99"/>
    </a:accent1>
    <a:accent2>
      <a:srgbClr val="3333CC"/>
    </a:accent2>
    <a:accent3>
      <a:srgbClr val="AAADE2"/>
    </a:accent3>
    <a:accent4>
      <a:srgbClr val="DADADA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4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FFFFFF"/>
    </a:hlink>
    <a:folHlink>
      <a:srgbClr val="0000CA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1900</TotalTime>
  <Words>868</Words>
  <Application>Microsoft Office PowerPoint</Application>
  <PresentationFormat>On-screen Show (4:3)</PresentationFormat>
  <Paragraphs>183</Paragraphs>
  <Slides>69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5" baseType="lpstr">
      <vt:lpstr>Times New Roman</vt:lpstr>
      <vt:lpstr>Comic Sans MS</vt:lpstr>
      <vt:lpstr>Wingdings</vt:lpstr>
      <vt:lpstr>Arial Black</vt:lpstr>
      <vt:lpstr>Blank Presentation</vt:lpstr>
      <vt:lpstr>Bitmap Image</vt:lpstr>
      <vt:lpstr>PowerPoint Presentation</vt:lpstr>
      <vt:lpstr>THIS </vt:lpstr>
      <vt:lpstr> With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Cary Harr</dc:creator>
  <cp:lastModifiedBy>Jason Younts</cp:lastModifiedBy>
  <cp:revision>95</cp:revision>
  <dcterms:created xsi:type="dcterms:W3CDTF">1999-11-03T20:59:30Z</dcterms:created>
  <dcterms:modified xsi:type="dcterms:W3CDTF">2015-12-11T16:58:09Z</dcterms:modified>
</cp:coreProperties>
</file>