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56" r:id="rId3"/>
    <p:sldId id="260" r:id="rId4"/>
    <p:sldId id="265" r:id="rId5"/>
    <p:sldId id="262" r:id="rId6"/>
    <p:sldId id="261" r:id="rId7"/>
    <p:sldId id="266" r:id="rId8"/>
    <p:sldId id="270" r:id="rId9"/>
    <p:sldId id="257" r:id="rId10"/>
    <p:sldId id="263" r:id="rId11"/>
    <p:sldId id="258" r:id="rId12"/>
    <p:sldId id="264" r:id="rId13"/>
    <p:sldId id="267" r:id="rId14"/>
    <p:sldId id="268" r:id="rId15"/>
    <p:sldId id="259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14BEE-E14C-4A8E-AB56-15D82F760B73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5BB56-11DD-4D07-ABA0-F6F62A58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3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5BB56-11DD-4D07-ABA0-F6F62A5869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7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7D7C-C0D5-4889-8AC3-1CE89AAE9979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9220-441D-4125-8469-F1104A0280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7D7C-C0D5-4889-8AC3-1CE89AAE9979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9220-441D-4125-8469-F1104A0280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6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7D7C-C0D5-4889-8AC3-1CE89AAE9979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9220-441D-4125-8469-F1104A0280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3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7D7C-C0D5-4889-8AC3-1CE89AAE9979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9220-441D-4125-8469-F1104A0280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7D7C-C0D5-4889-8AC3-1CE89AAE9979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9220-441D-4125-8469-F1104A0280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0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7D7C-C0D5-4889-8AC3-1CE89AAE9979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9220-441D-4125-8469-F1104A0280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7D7C-C0D5-4889-8AC3-1CE89AAE9979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9220-441D-4125-8469-F1104A0280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7D7C-C0D5-4889-8AC3-1CE89AAE9979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9220-441D-4125-8469-F1104A0280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7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7D7C-C0D5-4889-8AC3-1CE89AAE9979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9220-441D-4125-8469-F1104A0280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7D7C-C0D5-4889-8AC3-1CE89AAE9979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9220-441D-4125-8469-F1104A0280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7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7D7C-C0D5-4889-8AC3-1CE89AAE9979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9220-441D-4125-8469-F1104A0280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4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57D7C-C0D5-4889-8AC3-1CE89AAE9979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39220-441D-4125-8469-F1104A0280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0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flickr.com/photos/danorb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frm=1&amp;source=images&amp;cd=&amp;cad=rja&amp;docid=2I2GAEinM9Yk_M&amp;tbnid=nAKntbAYMt-4cM:&amp;ved=0CAUQjRw&amp;url=http://destinationtour.blogspot.com/2010/08/venice-italy.html&amp;ei=kJmCUqKcHYqq2wXuq4HQBA&amp;psig=AFQjCNEK29KPKHZfe2zfoZqV_q04glsDTw&amp;ust=13843770913556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www.google.com/url?sa=i&amp;rct=j&amp;q=&amp;esrc=s&amp;frm=1&amp;source=images&amp;cd=&amp;cad=rja&amp;docid=ThoIOp-uFOfMaM&amp;tbnid=VoPvSVL9fdaX4M:&amp;ved=0CAUQjRw&amp;url=http://sun-surfer.com/late-afternoon-venice-italy-5674.html&amp;ei=upmCUureLIff2AWfwIHIBA&amp;psig=AFQjCNEK29KPKHZfe2zfoZqV_q04glsDTw&amp;ust=138437709135560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dHH-4upHwfygKM&amp;tbnid=1zic1Kmv_hYdVM:&amp;ved=0CAUQjRw&amp;url=http://cf.edliostatic.com/kfjjHWBnpK6ZzXZYfvtIi47Xm7FrGStC.doc&amp;ei=YJyCUsTrA6L42AW50oHIBA&amp;psig=AFQjCNHzpukqkQalvW26mQ1fAm5hWgC4Sw&amp;ust=138437781992129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VyflgEKlfXuMeM&amp;tbnid=mkQHl-len9TqWM:&amp;ved=0CAUQjRw&amp;url=http://www.mirror.co.uk/news/uk-news/blackout-britain-fears-over-winter-2348035&amp;ei=jaKCUrfZK6bF2QXN0oHABA&amp;psig=AFQjCNF64vA8RWjXMNNd43iCLGZK4XmPCw&amp;ust=1384379347621684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m/url?sa=i&amp;rct=j&amp;q=&amp;esrc=s&amp;frm=1&amp;source=images&amp;cd=&amp;cad=rja&amp;docid=VyflgEKlfXuMeM&amp;tbnid=mkQHl-len9TqWM:&amp;ved=0CAUQjRw&amp;url=http://www.mirror.co.uk/news/uk-news/blackout-britain-fears-over-winter-2348035&amp;ei=jaKCUrfZK6bF2QXN0oHABA&amp;psig=AFQjCNF64vA8RWjXMNNd43iCLGZK4XmPCw&amp;ust=138437934762168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8WAexLrqRXARPM&amp;tbnid=Y1ik09dmADMR3M:&amp;ved=0CAUQjRw&amp;url=http://fineartamerica.com/featured/ice-fishing-in-the-russian-winter-heiko-koehrer-wagner.html&amp;ei=tKOCUoPsHOjM2gX26YHYBA&amp;psig=AFQjCNEL9QrNAsFQC07iFWDZXkgWqLYrwg&amp;ust=138437962934700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docid=eSo-_W43OgoS6M&amp;tbnid=FEEjQKXmakP5pM:&amp;ved=0CAUQjRw&amp;url=http://www.noh.ro/blog/archives/the_art_of_noh/&amp;ei=UqOCUv3mNcWt2AWHyYG4BA&amp;psig=AFQjCNE4qCkgy2KDEkrhpihEZjD3o3QMbA&amp;ust=138437949678300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hyperlink" Target="http://www.google.com/url?sa=i&amp;rct=j&amp;q=&amp;esrc=s&amp;frm=1&amp;source=images&amp;cd=&amp;cad=rja&amp;docid=FCH0ELc_WoUMiM&amp;tbnid=O2TSkMsqzqDtfM:&amp;ved=0CAUQjRw&amp;url=http://www.parisprovencevangogh.com/paris/vincent-van-goghs-two-breakthrough-years-in-paris-with-theo&amp;ei=WJGCUs7GL4mp2gWR3oGQCg&amp;psig=AFQjCNHhujmNYpvkJKw3Mhg158xA7sbfsw&amp;ust=1384374957619470" TargetMode="External"/><Relationship Id="rId2" Type="http://schemas.openxmlformats.org/officeDocument/2006/relationships/hyperlink" Target="http://2.bp.blogspot.com/-dsL0Re5O6fU/UQfoaTm9piI/AAAAAAAAirE/rHI9iC0Pduk/s1600/IMG_749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4.bp.blogspot.com/-GeUJGiKk34U/UQfopnxYWlI/AAAAAAAAiuY/Rwg_9xVqn6w/s1600/b_champs-elysee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153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Regions of Europe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12982"/>
            <a:ext cx="8229600" cy="54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19868" y="809915"/>
            <a:ext cx="29706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Arctic Ocean</a:t>
            </a:r>
            <a:endParaRPr lang="en-US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615013">
            <a:off x="1620309" y="5922001"/>
            <a:ext cx="3999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Mediterranean Sea</a:t>
            </a:r>
            <a:endParaRPr lang="en-US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96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274638"/>
            <a:ext cx="31242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Paris, France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parin in my hand 80+ Exceptionally Beautiful Photographs of Pari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8648" cy="6858000"/>
          </a:xfrm>
          <a:prstGeom prst="rect">
            <a:avLst/>
          </a:prstGeom>
          <a:noFill/>
        </p:spPr>
      </p:pic>
      <p:pic>
        <p:nvPicPr>
          <p:cNvPr id="20484" name="Picture 4" descr="Paris at night...awesome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371600"/>
            <a:ext cx="2743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# 6 – What inferences can you make about culture in this city? Where do you think this is?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4.bp.blogspot.com/__5oFE11MvK8/TCSXQ8uX-KI/AAAAAAAAGJI/eaacbP9MLuA/s1600/Venice_Italy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118721"/>
            <a:ext cx="3664455" cy="258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un-surfer.com/photos/2013/01/Late-Afternoon-Venice-Ital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371600"/>
            <a:ext cx="3664454" cy="274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2.bp.blogspot.com/-Kam27u5vlDQ/Tpg6JJdLHLI/AAAAAAAApv8/78upqkYm6iQ/s1600/grand-canal-venice-ital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855" y="2325626"/>
            <a:ext cx="5315715" cy="398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7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Venice, Italy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172199" cy="2057400"/>
          </a:xfrm>
        </p:spPr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Does flood from time to time! 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But life goes on!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1028" name="Picture 4" descr="http://www.floresespeciais.com.br/blog/wp-content/uploads/2013/04/venice-flooding-ita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723258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heroadtoanywhere.com/wp-content/uploads/2012/03/venice-flooding-do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18" y="3505200"/>
            <a:ext cx="42037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china.cn/attachement/jpg/site1007/20121016/00114320db4111e740334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26670"/>
            <a:ext cx="2291011" cy="344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ttp://travelortour.com/wp-content/uploads/2013/04/canary-islands-travel-gu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21" y="2426335"/>
            <a:ext cx="2860459" cy="198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74638"/>
            <a:ext cx="8702039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# 7 - What can you infer about this region in </a:t>
            </a:r>
            <a:r>
              <a:rPr lang="en-US" sz="2800" b="1" u="sng" dirty="0" smtClean="0">
                <a:solidFill>
                  <a:srgbClr val="FF0000"/>
                </a:solidFill>
              </a:rPr>
              <a:t>EUROPE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What country do you think this represents?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farm1.staticflickr.com/38/120581797_afd526e5de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33600"/>
            <a:ext cx="3902823" cy="250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hyamialive.com/images/spanish%20mark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18" y="2133600"/>
            <a:ext cx="3165581" cy="237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itsatrip.org/!UserFiles/content_photos/arts_performers/acvb_photo_folklorico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9945"/>
            <a:ext cx="28956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beinglatino.files.wordpress.com/2011/01/bullfight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036" y="4727576"/>
            <a:ext cx="302476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bikecation.co.uk/wp-content/uploads/2012/05/european-cycle-tour-spain-basque-country-pamplona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624" y="4727576"/>
            <a:ext cx="3048376" cy="202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Spain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Did it look familiar?  It better!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4100" name="Picture 4" descr="http://2.bp.blogspot.com/-W_qRX4seL_8/UJKLE1W7FrI/AAAAAAAAA3U/cxkDQVNhjBw/s1600/park_guell_antoni_gaudi_barcelona_gracia_spain_travel_gu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012" y="2057400"/>
            <a:ext cx="346843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oolwallpaperz.info/user-content/uploads/wall/o/39/guggenheim_museum_bilbao_spain-w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50079"/>
            <a:ext cx="3852672" cy="240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ts1.mm.bing.net/th?id=H.4933449733309892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98370"/>
            <a:ext cx="3048000" cy="282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# 8 - Some call Europe the “peninsula of peninsulas”. What does that mean and how might that have effected cultures past and present?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jb-hdnp.org/Sarver/Maps/WC/wc05_europeninsulas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1532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1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Ending Question: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What connections can you make between our culture and cultures found in European countries?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9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Remind you of another nation we have studied?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3074" name="Picture 2" descr="http://i3.mirror.co.uk/incoming/article2347696.ece/ALTERNATES/s615/UK-and-Europe-at-night-234769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8578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5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ight lights showing the population centers of North Americ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4286" y="0"/>
            <a:ext cx="5279713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314" y="3962400"/>
            <a:ext cx="3711886" cy="25908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#1 - What can you infer based on these maps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098" name="Picture 2" descr="http://i3.mirror.co.uk/incoming/article2347696.ece/ALTERNATES/s615/UK-and-Europe-at-night-234769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156076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38642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CC"/>
                </a:solidFill>
                <a:latin typeface="Adobe Caslon Pro Bold" pitchFamily="18" charset="0"/>
              </a:rPr>
              <a:t>European Culture Inferences</a:t>
            </a:r>
          </a:p>
          <a:p>
            <a:pPr algn="ctr"/>
            <a:r>
              <a:rPr lang="en-US" sz="3200" b="1" i="1" u="sng" dirty="0" smtClean="0">
                <a:solidFill>
                  <a:srgbClr val="FF0000"/>
                </a:solidFill>
                <a:latin typeface="Adobe Caslon Pro Bold" pitchFamily="18" charset="0"/>
              </a:rPr>
              <a:t>What is an inference?</a:t>
            </a:r>
            <a:endParaRPr lang="en-US" sz="3200" b="1" i="1" u="sng" dirty="0">
              <a:solidFill>
                <a:srgbClr val="FF0000"/>
              </a:solidFill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6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#2 - What can you infer about the climate of Europe based on this map?  Northern Region? Southern Region?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://www.ems.psu.edu/~nese/world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33024"/>
            <a:ext cx="8458200" cy="5299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32556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 # - How might this European climate effect culture?  Not just clothing…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Where do you think this is?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images.fineartamerica.com/images-medium-large/ice-fishing-in-the-russian-winter-heiko-koehrer-wagn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57401"/>
            <a:ext cx="480059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oscow mayor wants to ban snow from the city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2252" y="1828800"/>
            <a:ext cx="5111748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01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Moscow, Russia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6" name="Picture 6" descr="http://www.noh.ro/blog/archives/moscow20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86063"/>
            <a:ext cx="8610600" cy="567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6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# 4 - What can you infer about this regions culture?   Where do you think this is?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Greece Vac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4491" y="3627119"/>
            <a:ext cx="4114799" cy="3230881"/>
          </a:xfrm>
          <a:prstGeom prst="rect">
            <a:avLst/>
          </a:prstGeom>
          <a:noFill/>
        </p:spPr>
      </p:pic>
      <p:pic>
        <p:nvPicPr>
          <p:cNvPr id="23556" name="Picture 4" descr="http://www.ismira.lt/cms/uploads/images/Copy%20of%20greec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10" y="1371600"/>
            <a:ext cx="3985490" cy="2990713"/>
          </a:xfrm>
          <a:prstGeom prst="rect">
            <a:avLst/>
          </a:prstGeom>
          <a:noFill/>
        </p:spPr>
      </p:pic>
      <p:pic>
        <p:nvPicPr>
          <p:cNvPr id="6146" name="Picture 2" descr="http://nfs.stvfiles.com/imagebase/168/623x349/168227-minister-hopes-for-tourism-led-recovery-in-gree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80732"/>
            <a:ext cx="4117108" cy="224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farm5.staticflickr.com/4018/4325999685_38730a33ca_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0" y="4198931"/>
            <a:ext cx="3985490" cy="265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Greece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5126" name="Picture 6" descr="http://media-cache-ak0.pinimg.com/736x/64/8f/e7/648fe7d71bdaba3ecc9a4ff613bddd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12988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media-cache-ec0.pinimg.com/736x/78/d8/49/78d84998992c79c06a47bd5d0819e8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12988"/>
            <a:ext cx="4470400" cy="325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30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# 5 - What can you infer from these pictures about the culture/lifestyle of this city in Europe?  What city do you think this is?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126" name="Picture 6" descr="IMG_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5029200" cy="3352801"/>
          </a:xfrm>
          <a:prstGeom prst="rect">
            <a:avLst/>
          </a:prstGeom>
          <a:noFill/>
        </p:spPr>
      </p:pic>
      <p:pic>
        <p:nvPicPr>
          <p:cNvPr id="5130" name="Picture 10" descr="b_champs elyse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714749"/>
            <a:ext cx="4191000" cy="3143251"/>
          </a:xfrm>
          <a:prstGeom prst="rect">
            <a:avLst/>
          </a:prstGeom>
          <a:noFill/>
        </p:spPr>
      </p:pic>
      <p:pic>
        <p:nvPicPr>
          <p:cNvPr id="5132" name="Picture 12" descr="Seine-River-Par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371600"/>
            <a:ext cx="4191000" cy="3143251"/>
          </a:xfrm>
          <a:prstGeom prst="rect">
            <a:avLst/>
          </a:prstGeom>
          <a:noFill/>
        </p:spPr>
      </p:pic>
      <p:pic>
        <p:nvPicPr>
          <p:cNvPr id="2050" name="Picture 2" descr="http://www.parisprovencevangogh.com/wp-content/uploads/2011/10/Van-Gogh-Montmartre-Paris-view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1"/>
            <a:ext cx="501746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0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231</Words>
  <Application>Microsoft Office PowerPoint</Application>
  <PresentationFormat>On-screen Show (4:3)</PresentationFormat>
  <Paragraphs>25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Regions of Europe</vt:lpstr>
      <vt:lpstr>Remind you of another nation we have studied?</vt:lpstr>
      <vt:lpstr>#1 - What can you infer based on these maps?</vt:lpstr>
      <vt:lpstr>#2 - What can you infer about the climate of Europe based on this map?  Northern Region? Southern Region?</vt:lpstr>
      <vt:lpstr>3 # - How might this European climate effect culture?  Not just clothing… Where do you think this is?</vt:lpstr>
      <vt:lpstr>Moscow, Russia</vt:lpstr>
      <vt:lpstr># 4 - What can you infer about this regions culture?   Where do you think this is?</vt:lpstr>
      <vt:lpstr>Greece</vt:lpstr>
      <vt:lpstr># 5 - What can you infer from these pictures about the culture/lifestyle of this city in Europe?  What city do you think this is?</vt:lpstr>
      <vt:lpstr>Paris, France</vt:lpstr>
      <vt:lpstr># 6 – What inferences can you make about culture in this city? Where do you think this is?</vt:lpstr>
      <vt:lpstr>Venice, Italy</vt:lpstr>
      <vt:lpstr># 7 - What can you infer about this region in EUROPE? What country do you think this represents?</vt:lpstr>
      <vt:lpstr>Spain</vt:lpstr>
      <vt:lpstr># 8 - Some call Europe the “peninsula of peninsulas”. What does that mean and how might that have effected cultures past and present?</vt:lpstr>
      <vt:lpstr>Ending Question:</vt:lpstr>
    </vt:vector>
  </TitlesOfParts>
  <Company>Hays CISD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Younts</dc:creator>
  <cp:lastModifiedBy>Jason Younts</cp:lastModifiedBy>
  <cp:revision>27</cp:revision>
  <dcterms:created xsi:type="dcterms:W3CDTF">2013-11-12T20:29:12Z</dcterms:created>
  <dcterms:modified xsi:type="dcterms:W3CDTF">2013-11-14T19:33:18Z</dcterms:modified>
</cp:coreProperties>
</file>