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59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4267-936C-49E5-B64B-E7D9970D7CDD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2C34-2B94-4DB9-B267-B6E38A9DACC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4267-936C-49E5-B64B-E7D9970D7CDD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2C34-2B94-4DB9-B267-B6E38A9DA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4267-936C-49E5-B64B-E7D9970D7CDD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2C34-2B94-4DB9-B267-B6E38A9DA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4267-936C-49E5-B64B-E7D9970D7CDD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2C34-2B94-4DB9-B267-B6E38A9DA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4267-936C-49E5-B64B-E7D9970D7CDD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2C34-2B94-4DB9-B267-B6E38A9DACC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4267-936C-49E5-B64B-E7D9970D7CDD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2C34-2B94-4DB9-B267-B6E38A9DA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4267-936C-49E5-B64B-E7D9970D7CDD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2C34-2B94-4DB9-B267-B6E38A9DA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4267-936C-49E5-B64B-E7D9970D7CDD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792C34-2B94-4DB9-B267-B6E38A9DACC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4267-936C-49E5-B64B-E7D9970D7CDD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2C34-2B94-4DB9-B267-B6E38A9DA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4267-936C-49E5-B64B-E7D9970D7CDD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3792C34-2B94-4DB9-B267-B6E38A9DA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7414267-936C-49E5-B64B-E7D9970D7CDD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2C34-2B94-4DB9-B267-B6E38A9DA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7414267-936C-49E5-B64B-E7D9970D7CDD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3792C34-2B94-4DB9-B267-B6E38A9DACC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IQita1rljsNZRM&amp;tbnid=hEdPO0NBZU_scM:&amp;ved=0CAUQjRw&amp;url=http://en.wikipedia.org/wiki/Jungle_tourism&amp;ei=h3JUUua1JcWC2wXZtYFw&amp;psig=AFQjCNGbVjU4lXXz4eWdRl7mNfYoevrj_g&amp;ust=1381352364563417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frm=1&amp;source=images&amp;cd=&amp;cad=rja&amp;docid=w0taBPIKrofEwM&amp;tbnid=bK7WpY59je24mM:&amp;ved=0CAUQjRw&amp;url=http://takenwomen.wordpress.com/human-trafficking-tourism-belize/&amp;ei=TnJUUrHmAYrA2AXA3oCABQ&amp;psig=AFQjCNGbVjU4lXXz4eWdRl7mNfYoevrj_g&amp;ust=138135236456341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4rTRbVPeP99e2M&amp;tbnid=hK8ckM1nmWDNOM:&amp;ved=0CAUQjRw&amp;url=http://www.breakingtravelnews.com/news/article/sitca-reveals-long-run-tourism-growth-for-central-america/&amp;ei=bHJUUsOBA4WY2gXB-4GQCg&amp;psig=AFQjCNGbVjU4lXXz4eWdRl7mNfYoevrj_g&amp;ust=1381352364563417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0" Type="http://schemas.openxmlformats.org/officeDocument/2006/relationships/hyperlink" Target="http://www.google.com/url?sa=i&amp;rct=j&amp;q=&amp;esrc=s&amp;frm=1&amp;source=images&amp;cd=&amp;cad=rja&amp;docid=0QO_VB08YbQT3M&amp;tbnid=ce4TRMedI9SH4M:&amp;ved=0CAUQjRw&amp;url=http://news.co.cr/14-million-tourists-expected-to-visit-central-america-each-year-by-2020/15551/&amp;ei=oHJUUpe0C-iE2AXsloDQCg&amp;psig=AFQjCNGbVjU4lXXz4eWdRl7mNfYoevrj_g&amp;ust=1381352364563417" TargetMode="External"/><Relationship Id="rId4" Type="http://schemas.openxmlformats.org/officeDocument/2006/relationships/hyperlink" Target="http://www.google.com/url?sa=i&amp;rct=j&amp;q=&amp;esrc=s&amp;frm=1&amp;source=images&amp;cd=&amp;cad=rja&amp;docid=JtW1EFEvVKiXQM&amp;tbnid=UBiLBXMsN0CecM:&amp;ved=0CAUQjRw&amp;url=http://www.yellowfinsportfishing.com/snorkeling_tour.html&amp;ei=jHFUUo_GJYGK2gXW-4DIBg&amp;bvm=bv.53760139,d.b2I&amp;psig=AFQjCNEl0T2k_OHW9xVKDj9vvtli63wjqg&amp;ust=1381352137564107" TargetMode="Externa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wwxaVfe9byQAwM&amp;tbnid=zPXSWV7PjBnNeM:&amp;ved=0CAUQjRw&amp;url=http://www.publicintegrity.org/2013/09/20/13444/countries-target-pesticides-suspected-link-rare-kidney-disease&amp;ei=DnNUUtm-OafI2gWQmoHwBQ&amp;bvm=bv.53760139,d.b2I&amp;psig=AFQjCNGB_BPNGqn5CLx9qqC5ptlEs5UWWw&amp;ust=1381352522291004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docid=GAxDRggm-8ippM&amp;tbnid=J1Q1XQ9hP0QjLM:&amp;ved=0CAUQjRw&amp;url=http://ncronline.org/news/global/central-american-farmers-seek-buffers-against-climate-change&amp;ei=znJUUr6XLuqB2gWVnICACg&amp;bvm=bv.53760139,d.b2I&amp;psig=AFQjCNGB_BPNGqn5CLx9qqC5ptlEs5UWWw&amp;ust=138135252229100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oULXlBNw2Xy92M&amp;tbnid=_L6sjuZJLpSZ7M:&amp;ved=0CAUQjRw&amp;url=http://www.voanews.com/content/reu-nigeria-farming-reforms-still-face-hurdles/1743937.html&amp;ei=BXNUUvDJCs_w2gXMnoGYCQ&amp;bvm=bv.53760139,d.b2I&amp;psig=AFQjCNGB_BPNGqn5CLx9qqC5ptlEs5UWWw&amp;ust=1381352522291004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0" Type="http://schemas.openxmlformats.org/officeDocument/2006/relationships/hyperlink" Target="http://www.google.com/url?sa=i&amp;rct=j&amp;q=&amp;esrc=s&amp;frm=1&amp;source=images&amp;cd=&amp;cad=rja&amp;docid=24QZRypMJirPpM&amp;tbnid=lR-bo-bzCrPj_M:&amp;ved=0CAUQjRw&amp;url=http://www.farmhaitinow.org/challenges.html&amp;ei=bHNUUuPGCaPz2QWAv4H4CA&amp;bvm=bv.53760139,d.b2I&amp;psig=AFQjCNGB_BPNGqn5CLx9qqC5ptlEs5UWWw&amp;ust=1381352522291004" TargetMode="External"/><Relationship Id="rId4" Type="http://schemas.openxmlformats.org/officeDocument/2006/relationships/hyperlink" Target="http://www.google.com/url?sa=i&amp;rct=j&amp;q=&amp;esrc=s&amp;frm=1&amp;source=images&amp;cd=&amp;cad=rja&amp;docid=RiSYU5GlVEEakM&amp;tbnid=kko-ZhXxhEo8lM:&amp;ved=0CAUQjRw&amp;url=http://www.ifc.org/wps/wcm/connect/region__ext_content/regions/latin+america+and+the+caribbean/countries/guatemala&amp;ei=3XJUUpPTKIP-2gW1soDYBA&amp;bvm=bv.53760139,d.b2I&amp;psig=AFQjCNGB_BPNGqn5CLx9qqC5ptlEs5UWWw&amp;ust=1381352522291004" TargetMode="Externa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frm=1&amp;source=images&amp;cd=&amp;cad=rja&amp;docid=3fNXVrGm1UHvQM&amp;tbnid=NSPYg9bw1mnsOM:&amp;ved=0CAUQjRw&amp;url=http://blogs.ft.com/beyond-brics/2012/12/24/panama-growing-pains/&amp;ei=x3VUUpD_DKeA2gXF04GICQ&amp;bvm=bv.53760139,d.b2I&amp;psig=AFQjCNEEepUufF3brHsPvioWeShPk4YDXA&amp;ust=138135327224138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4-H8w4tPZnfzGM&amp;tbnid=5uR55LIArOeA5M:&amp;ved=0CAUQjRw&amp;url=http://www.costadeepseafishing.com/costa-rica-sportfishing-photo-gallery/&amp;ei=sVFVUq6gJYa32wW5o4CYDg&amp;bvm=bv.53760139,d.b2I&amp;psig=AFQjCNHoDHFM7mTpONM1yC-N6o8be3lHgQ&amp;ust=1381409547907112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www.google.com/url?sa=i&amp;rct=j&amp;q=&amp;esrc=s&amp;frm=1&amp;source=images&amp;cd=&amp;cad=rja&amp;docid=qIsUjkOIRSO7rM&amp;tbnid=Q7RluYrqt-0aCM:&amp;ved=0CAUQjRw&amp;url=http://www.colombia-politics.com/category/economy-2/&amp;ei=FXZUUrj-Cebl2AWz04CwDg&amp;bvm=bv.53760139,d.b2I&amp;psig=AFQjCNEnBvjfoK9mPCqSp82eqlIGl-SYTw&amp;ust=1381353359602038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8epteewyrOrdSM&amp;tbnid=vWSkFazO32dr2M:&amp;ved=0CAUQjRw&amp;url=http://www.undp.org/content/undp/en/home/ourperspective/ourperspectivearticles/2011/10/17/development-in-an-age-of-economic-uncertainty.html&amp;ei=v3RUUqWzHsK62wX02oFQ&amp;bvm=bv.53760139,d.b2I&amp;psig=AFQjCNGUeXK9oIWvLt6b9d5Ruyd0QtrEUg&amp;ust=1381352712379551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com/url?sa=i&amp;rct=j&amp;q=&amp;esrc=s&amp;frm=1&amp;source=images&amp;cd=&amp;cad=rja&amp;docid=7d2A9bE0YRK8DM&amp;tbnid=5UIMjvhkFwkHoM:&amp;ved=0CAUQjRw&amp;url=http://www.haitian-truth.org/page/34/&amp;ei=uHNUUo6gBuGx2QWX1IDQCA&amp;bvm=bv.53760139,d.b2I&amp;psig=AFQjCNGUeXK9oIWvLt6b9d5Ruyd0QtrEUg&amp;ust=138135271237955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/url?sa=i&amp;rct=j&amp;q=&amp;esrc=s&amp;frm=1&amp;source=images&amp;cd=&amp;cad=rja&amp;docid=_o4cz8GJdrJUeM&amp;tbnid=aRe0a8nhnZyIAM:&amp;ved=0CAUQjRw&amp;url=http://www.dailymail.co.uk/news/article-1322788/Haiti-hit-suspected-cholera-outbreak-135-die.html&amp;ei=HHRUUo3SMObn2AXExoDYDg&amp;bvm=bv.53760139,d.b2I&amp;psig=AFQjCNGUeXK9oIWvLt6b9d5Ruyd0QtrEUg&amp;ust=1381352712379551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com/url?sa=i&amp;rct=j&amp;q=&amp;esrc=s&amp;frm=1&amp;source=images&amp;cd=&amp;cad=rja&amp;docid=0kr559_7uXhMLM&amp;tbnid=bzzF6Q1XAEWmxM:&amp;ved=0CAUQjRw&amp;url=http://www.trekearth.com/gallery/South_America/Brazil/Southeast/Sao_Paulo/Sao_Paulo/photo1079573.htm&amp;ei=0nNUUo_uLIGU2AXal4FA&amp;bvm=bv.53760139,d.b2I&amp;psig=AFQjCNGUeXK9oIWvLt6b9d5Ruyd0QtrEUg&amp;ust=1381352712379551" TargetMode="Externa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Economy of Middle America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1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Tourism - Growing</a:t>
            </a:r>
            <a:endParaRPr lang="en-US" dirty="0"/>
          </a:p>
        </p:txBody>
      </p:sp>
      <p:pic>
        <p:nvPicPr>
          <p:cNvPr id="1028" name="Picture 4" descr="http://huntinghumantraffickers.webs.com/CRUISESHIPS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00" y="3200658"/>
            <a:ext cx="48006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yellowfinsportfishing.com/images/tours/snorkeling_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89572"/>
            <a:ext cx="5013036" cy="175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reakingtravelnews.com/images/sized/images/uploads/tourism/Panama-Carnival-1-250x168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04673"/>
            <a:ext cx="3962400" cy="264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7/7a/Chichen-Itza-Castillo-Seen-From-East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09600"/>
            <a:ext cx="2657474" cy="199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news.co.cr/wp-content/uploads/2012/10/tourism-in-central-america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27234"/>
            <a:ext cx="2590800" cy="159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81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Farming - #1 Industry</a:t>
            </a:r>
            <a:endParaRPr lang="en-US" dirty="0"/>
          </a:p>
        </p:txBody>
      </p:sp>
      <p:pic>
        <p:nvPicPr>
          <p:cNvPr id="2050" name="Picture 2" descr="http://ncronline.org/sites/default/files/styles/article_slideshow/public/stories/images/10262012p05pha.jpg?itok=Dog4xiXk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4109852"/>
            <a:ext cx="4212398" cy="262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fc.org/wps/wcm/connect/9c5f2e804752d1938d819dbae11ad97e/coffee+pickers+for+web+feature.jpg?MOD=AJPERES&amp;CACHEID=9c5f2e804752d1938d819dbae11ad97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82" y="1295400"/>
            <a:ext cx="3810000" cy="21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db.voanews.com/C0ECCCE6-79C9-4404-AF1B-C24D69633632_mw1024_n_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05799"/>
            <a:ext cx="3582446" cy="240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loudfront-1.publicintegrity.org/files/styles/5col/public/img/Dambj_20120428_9090.jpg?itok=4dSlK_dH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64167"/>
            <a:ext cx="3810000" cy="253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farmhaitinow.org/uploads/2/8/2/4/2824652/9892189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78354"/>
            <a:ext cx="238125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1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</a:t>
            </a:r>
            <a:r>
              <a:rPr lang="en-US" smtClean="0"/>
              <a:t>- Growing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 descr="http://blogs.r.ftdata.co.uk/beyond-brics/files/2012/12/11115691662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" y="1143000"/>
            <a:ext cx="4488873" cy="300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colombia-politics.com/wp-content/uploads/2013/02/Colombia-OIL-RISING-STA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17109"/>
            <a:ext cx="6431489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ostadeepseafishing.com/wp-content/gallery/gallery/costa-rica-sport-fishing-1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46111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23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Haiti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Little Capital </a:t>
            </a:r>
          </a:p>
          <a:p>
            <a:r>
              <a:rPr lang="en-US" dirty="0" smtClean="0"/>
              <a:t>Few Resources</a:t>
            </a:r>
          </a:p>
          <a:p>
            <a:r>
              <a:rPr lang="en-US" dirty="0" smtClean="0"/>
              <a:t>Lacking Education</a:t>
            </a:r>
          </a:p>
          <a:p>
            <a:endParaRPr lang="en-US" dirty="0"/>
          </a:p>
        </p:txBody>
      </p:sp>
      <p:pic>
        <p:nvPicPr>
          <p:cNvPr id="3074" name="Picture 2" descr="http://i.huffpost.com/gen/1073263/thumbs/r-HAITI-AID-US-COMPANIES-large570.jpg?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572000"/>
            <a:ext cx="4819650" cy="201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1.trekearth.com/photos/102011/favel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927"/>
            <a:ext cx="470195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.dailymail.co.uk/i/pix/2010/10/22/article-1322788-0BB7E8AA000005DC-686_634x419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3151909"/>
            <a:ext cx="392020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undp.org/content/dam/undp/img/corporate/Our%20Perspective/UNDP-HT-Multiwear-Poverty.jpg/_jcr_content/renditions/cq5dam.thumbnail.380.253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90800"/>
            <a:ext cx="36195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41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Activity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How does the government effect the economy of a country?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Must include type, trade relations, resources</a:t>
            </a:r>
            <a:r>
              <a:rPr lang="en-US" smtClean="0"/>
              <a:t>,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5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138</TotalTime>
  <Words>45</Words>
  <Application>Microsoft Office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Franklin Gothic Book</vt:lpstr>
      <vt:lpstr>Wingdings 2</vt:lpstr>
      <vt:lpstr>Technic</vt:lpstr>
      <vt:lpstr>Economy of Middle America</vt:lpstr>
      <vt:lpstr>Tourism - Growing</vt:lpstr>
      <vt:lpstr>Farming - #1 Industry</vt:lpstr>
      <vt:lpstr>Industry - Growing</vt:lpstr>
      <vt:lpstr>Haiti</vt:lpstr>
      <vt:lpstr>Writing Activity </vt:lpstr>
    </vt:vector>
  </TitlesOfParts>
  <Company>Hays CISD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Younts</dc:creator>
  <cp:lastModifiedBy>Michael Snead</cp:lastModifiedBy>
  <cp:revision>11</cp:revision>
  <dcterms:created xsi:type="dcterms:W3CDTF">2013-10-08T20:57:05Z</dcterms:created>
  <dcterms:modified xsi:type="dcterms:W3CDTF">2016-10-05T13:39:50Z</dcterms:modified>
</cp:coreProperties>
</file>